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90" r:id="rId2"/>
    <p:sldId id="288" r:id="rId3"/>
    <p:sldId id="298" r:id="rId4"/>
    <p:sldId id="297" r:id="rId5"/>
    <p:sldId id="280" r:id="rId6"/>
    <p:sldId id="272" r:id="rId7"/>
    <p:sldId id="282" r:id="rId8"/>
    <p:sldId id="293" r:id="rId9"/>
  </p:sldIdLst>
  <p:sldSz cx="9144000" cy="5143500" type="screen16x9"/>
  <p:notesSz cx="6858000" cy="9144000"/>
  <p:embeddedFontLst>
    <p:embeddedFont>
      <p:font typeface="Bebas Neue" panose="020B0604020202020204" pitchFamily="34" charset="0"/>
      <p:regular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Black" panose="020B0604020202020204" pitchFamily="2" charset="0"/>
      <p:bold r:id="rId16"/>
      <p:boldItalic r:id="rId17"/>
    </p:embeddedFont>
    <p:embeddedFont>
      <p:font typeface="Tw Cen MT Condensed Extra Bold" panose="020B0803020202020204" pitchFamily="3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82ED"/>
    <a:srgbClr val="FFFFFF"/>
    <a:srgbClr val="9F7BE1"/>
    <a:srgbClr val="AE7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3B67EB-0995-4E10-96BE-C81CFF98E858}">
  <a:tblStyle styleId="{BF3B67EB-0995-4E10-96BE-C81CFF98E8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7" d="100"/>
          <a:sy n="137" d="100"/>
        </p:scale>
        <p:origin x="8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06.983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310 125 24575,'-77'27'0,"35"-19"0,33-7 0,1 0 0,-1 1 0,1 0 0,-1 0 0,1 1 0,0 0 0,-13 7 0,21-10 0,0 0 0,0 0 0,0 0 0,-1 0 0,1 0 0,0 0 0,0 0 0,0 0 0,0 0 0,-1 0 0,1 0 0,0 0 0,0 1 0,0-1 0,-1 0 0,1 0 0,0 0 0,0 0 0,0 0 0,0 0 0,0 1 0,0-1 0,-1 0 0,1 0 0,0 0 0,0 0 0,0 1 0,0-1 0,0 0 0,0 0 0,0 0 0,0 0 0,0 1 0,0-1 0,0 0 0,0 0 0,0 0 0,0 1 0,0-1 0,0 0 0,0 0 0,0 0 0,0 1 0,0-1 0,0 0 0,0 0 0,11 1 0,18-7 0,4-7 0,-1-1 0,-1-2 0,52-34 0,-75 46 0,3-4 0,0-1 0,0 0 0,13-15 0,9-8 0,-32 32 0,-1-1 0,0 1 0,1-1 0,-1 1 0,1 0 0,-1-1 0,1 1 0,-1-1 0,1 1 0,-1 0 0,1 0 0,-1-1 0,1 1 0,-1 0 0,1 0 0,-1 0 0,1 0 0,0 0 0,-1-1 0,1 1 0,-1 0 0,1 0 0,-1 1 0,1-1 0,0 0 0,-1 0 0,1 0 0,-1 0 0,1 0 0,-1 1 0,2-1 0,-1 1 0,-1 0 0,1 0 0,0 1 0,0-1 0,-1 0 0,1 0 0,0 0 0,-1 1 0,1-1 0,-1 0 0,0 1 0,1-1 0,-1 2 0,2 51 0,-3-48 0,1 49 0,-2 54 0,1-107 0,1 0 0,-1 0 0,1 0 0,-1 0 0,0 0 0,1 0 0,-1 0 0,0 0 0,0 0 0,-1-1 0,1 1 0,0 0 0,-1-1 0,1 1 0,-1-1 0,1 1 0,-1-1 0,0 1 0,1-1 0,-1 0 0,0 0 0,0 0 0,0 0 0,0 0 0,0-1 0,0 1 0,0-1 0,0 1 0,0-1 0,-4 1 0,-9 0 0,1 0 0,-1-1 0,-23-3 0,10 1 0,-10 0 0,19 0 0,0 1 0,0 1 0,1 1 0,-1 0 0,0 1 0,1 1 0,-1 1 0,-18 7 0,28-7 0,0-1 0,1 0 0,-1 0 0,-1-1 0,-10 2 0,19-7 0,8-3 0,9-5 0,171-58 0,-51 41-1365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08.703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613 180 24575,'-1'3'0,"-1"-1"0,0 1 0,0-1 0,0 0 0,0 0 0,0 0 0,0 0 0,0 0 0,0-1 0,-1 1 0,1-1 0,-5 3 0,-4 3 0,-5 4 0,-1 0 0,0-1 0,0-1 0,-1 0 0,-1-2 0,1 0 0,-1-1 0,0-1 0,-37 5 0,12-1 0,27-6 0,0 1 0,-25 0 0,20-2 0,0 1 0,0 1 0,1 1 0,-41 16 0,-10 1 0,71-21 0,1-1 0,0 0 0,-1 0 0,1 0 0,-1 0 0,1 0 0,0 1 0,-1-1 0,1 0 0,-1 0 0,1 0 0,0 0 0,-1 0 0,1 0 0,-1 0 0,1 0 0,0 0 0,-1 0 0,1 0 0,0-1 0,-1 1 0,1 0 0,-1 0 0,1 0 0,0 0 0,-1-1 0,1 1 0,0 0 0,-1 0 0,1-1 0,0 1 0,0 0 0,-1-1 0,1 1 0,0-1 0,3-14 0,17-15 0,31-34 0,3 3 0,65-59 0,-47 68 0,-33 25 0,-28 22 0,-13 15 0,-15 20 0,15-25 0,-104 158 0,39-56 0,55-89 0,10-16 0,0 1 0,0-1 0,0 1 0,1 0 0,-1 0 0,1-1 0,-1 1 0,1 0 0,0 0 0,0 0 0,0 0 0,0 1 0,1-1 0,-1 3 0,1-5 0,1-1 0,-1 1 0,0-1 0,1 1 0,-1-1 0,1 1 0,-1-1 0,1 1 0,-1-1 0,1 1 0,-1-1 0,1 0 0,-1 1 0,1-1 0,-1 0 0,1 1 0,0-1 0,-1 0 0,1 0 0,-1 0 0,1 0 0,0 1 0,-1-1 0,1 0 0,0 0 0,-1 0 0,1 0 0,0 0 0,-1-1 0,1 1 0,0 0 0,-1 0 0,1 0 0,-1-1 0,1 1 0,1-1 0,26-10 0,-26 10 0,145-80 0,-96 55 0,-22 11 0,1 0 0,0 2 0,1 1 0,0 1 0,51-9 0,-36 11 0,-34 6 0,1 0 0,0 1 0,0 0 0,17 1 0,-29 1 0,0 0 0,-1 0 0,1 0 0,0 0 0,0 0 0,-1 0 0,1 0 0,0 0 0,0 1 0,-1-1 0,1 0 0,0 0 0,0 1 0,-1-1 0,1 0 0,0 1 0,-1-1 0,1 1 0,-1-1 0,1 1 0,0-1 0,-1 1 0,1 0 0,-1-1 0,1 1 0,-1-1 0,0 1 0,1 1 0,-1 0 0,1-1 0,-1 1 0,-1-1 0,1 1 0,0-1 0,0 1 0,0 0 0,-1-1 0,1 0 0,-1 1 0,1-1 0,-1 1 0,-1 1 0,-30 39 0,-199 196 0,179-182 0,-2-2 0,-67 50 0,107-95 0,0 0 0,-1-1 0,0-1 0,0-1 0,-24 7 0,47-27 0,10-6 0,28-26 49,24-21-1463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10.265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594 322 24575,'7'-4'0,"0"0"0,1 0 0,-1 1 0,0 0 0,1 0 0,0 0 0,15-2 0,-13 2 0,7 1 0,1 0 0,-1 0 0,1 2 0,-1 0 0,1 1 0,-1 1 0,0 0 0,30 9 0,-40-10 0,13 6 0,-20-7 0,0 0 0,0 0 0,0 0 0,0 1 0,0-1 0,0 0 0,0 0 0,0 0 0,0 0 0,1 0 0,-1 0 0,0 1 0,0-1 0,0 0 0,0 0 0,0 0 0,0 0 0,0 0 0,0 1 0,0-1 0,0 0 0,0 0 0,0 0 0,0 0 0,0 0 0,0 1 0,0-1 0,0 0 0,0 0 0,0 0 0,0 0 0,0 0 0,-1 0 0,1 1 0,0-1 0,0 0 0,0 0 0,0 0 0,0 0 0,0 0 0,0 0 0,0 0 0,-1 0 0,1 1 0,0-1 0,0 0 0,0 0 0,0 0 0,0 0 0,0 0 0,-1 0 0,1 0 0,0 0 0,-3 1 0,1-1 0,-1 1 0,1-1 0,-1 1 0,1-1 0,-1 0 0,0 0 0,1 0 0,-1-1 0,1 1 0,-6-2 0,-109-37 0,47 14 0,69 25 0,1 0 0,-1 0 0,1 0 0,-1 0 0,1 0 0,-1 0 0,1 0 0,-1-1 0,1 1 0,-1 0 0,1 0 0,-1-1 0,1 1 0,-1 0 0,1-1 0,-1 1 0,1 0 0,-1-1 0,1 1 0,0-1 0,-1 1 0,1-1 0,0 1 0,0-1 0,-1 1 0,1-1 0,11-7 0,35-4 0,-34 10 0,10-3 0,0 1 0,1 1 0,33 0 0,-10 0 0,-31 1 0,1-1 0,-1 0 0,19-7 0,-17 4 0,0 2 0,23-4 0,-33 7 0,-1 0 0,0-1 0,0 1 0,-1-1 0,12-5 0,-17 7 0,1-1 0,0 1 0,0-1 0,-1 1 0,1 0 0,0-1 0,0 0 0,-1 1 0,1-1 0,-1 1 0,1-1 0,-1 0 0,1 0 0,-1 1 0,1-1 0,-1 0 0,1 0 0,-1 1 0,0-1 0,1-1 0,-2 1 0,1 0 0,0 0 0,0-1 0,-1 1 0,1 0 0,-1 0 0,1 0 0,-1 0 0,1 1 0,-1-1 0,0 0 0,1 0 0,-1 0 0,0 0 0,0 1 0,0-1 0,1 0 0,-1 1 0,0-1 0,0 0 0,-2 0 0,-9-5 0,-1 0 0,-1 1 0,1 0 0,-22-4 0,7 1 0,11 3 0,-63-19 0,-107-17 0,129 35 0,0 4 0,-60 4 0,14 1 0,79-4 0,-14 0 0,39 1 0,0 0 0,0 0 0,0 0 0,1 0 0,-1 0 0,0 0 0,0 0 0,0 1 0,0-1 0,0 0 0,0 0 0,0 0 0,0 0 0,0 0 0,0 0 0,0 0 0,0 0 0,0 0 0,0 0 0,0 0 0,0 0 0,0 1 0,0-1 0,0 0 0,0 0 0,0 0 0,0 0 0,0 0 0,0 0 0,-1 0 0,1 0 0,0 0 0,0 0 0,0 0 0,0 0 0,0 0 0,0 0 0,0 0 0,0 1 0,0-1 0,0 0 0,0 0 0,0 0 0,0 0 0,0 0 0,0 0 0,-1 0 0,24 6 0,7 2 0,174 37 0,-156-37 0,1-2 0,64-1 0,-101-5 0,0 1 0,0 0 0,0 1 0,0 1 0,18 5 0,-80-2 0,-230 5 0,262-9 0,-385 47 0,391-48 0,1 2 0,-1-1 0,1 1 0,-1 1 0,1 0 0,-11 5 0,20-3 0,11-3 0,13-1 0,266-4 0,-177-7 0,82-2 0,175 12-1365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31:02.142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63 1 24575,'-1'12'0,"0"0"0,-1 0 0,-5 16 0,-3 29 0,9-49 0,0 0 0,-1 0 0,0 0 0,0 0 0,0 0 0,-1-1 0,-5 9 0,-2 8 0,7-17 0,1-1 0,1 0 0,-1 0 0,1 1 0,0-1 0,1 0 0,-1 1 0,1-1 0,0 1 0,1-1 0,0 0 0,1 9 0,-1-12 0,0 0 0,0 1 0,0-1 0,1 0 0,-1 0 0,1 0 0,0 0 0,0 0 0,0 0 0,0-1 0,0 1 0,0-1 0,1 1 0,-1-1 0,1 0 0,0 0 0,0 0 0,0 0 0,0 0 0,0-1 0,0 1 0,0-1 0,0 0 0,5 1 0,113 21 0,-120-23 0,0 0 0,0 0 0,1 0 0,-1 0 0,0 0 0,0 0 0,0 1 0,0-1 0,0 0 0,1 1 0,-1-1 0,0 1 0,0-1 0,0 1 0,0 0 0,0-1 0,0 1 0,-1 0 0,1 0 0,1 1 0,-2-2 0,0 1 0,0 0 0,0 0 0,0-1 0,-1 1 0,1 0 0,0-1 0,0 1 0,-1 0 0,1-1 0,0 1 0,-1-1 0,1 1 0,-1 0 0,1-1 0,-1 1 0,1-1 0,-1 1 0,1-1 0,-1 0 0,1 1 0,-1-1 0,-1 1 0,-50 26 0,45-24 0,-37 17-1365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18.820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612 140 24575,'1'0'0,"1"1"0,-1-1 0,0 1 0,1 0 0,-1-1 0,0 1 0,0 0 0,1 0 0,-1 0 0,0 0 0,0-1 0,0 2 0,0-1 0,0 0 0,0 0 0,0 0 0,0 0 0,-1 1 0,1-1 0,0 0 0,-1 1 0,1 1 0,11 32 0,-12-33 0,1 0 0,-1 0 0,1 0 0,-1 0 0,0 0 0,1 0 0,-1 0 0,0 0 0,-1 0 0,1 1 0,0-1 0,0 0 0,-1 0 0,1 0 0,-1 0 0,0 0 0,0 0 0,0 0 0,0-1 0,0 1 0,0 0 0,0 0 0,0-1 0,-1 1 0,1-1 0,-3 3 0,0-2 0,0 0 0,0 0 0,0 0 0,-1-1 0,1 0 0,-1 1 0,1-2 0,-1 1 0,1 0 0,-1-1 0,-7 0 0,-291-4 0,360-28 0,-26 16 0,-1-1 0,-1-1 0,54-45 0,-60 45 0,102-81 0,-156 120 0,23-16 0,1 1 0,-1-1 0,0-1 0,-1 0 0,1 0 0,-12 4 0,-102 33 0,19-15 0,102-26 0,0 0 0,1 0 0,-1 0 0,0 0 0,0 1 0,0-1 0,1 0 0,-1 0 0,0 1 0,0-1 0,1 1 0,-1-1 0,0 0 0,1 1 0,-1 0 0,0-1 0,1 1 0,-1-1 0,0 2 0,13 2 0,25-3 0,-19-8 0,-29 1 0,-31 1 0,17 5 0,-155 1 0,168 1 0,0 1 0,0 0 0,0 0 0,-14 7 0,-17 5 0,100-54 0,-31 27-104,-2 0-526,46-28-1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19.749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295 0 24575,'-1'2'0,"0"1"0,0-1 0,-1 0 0,1 0 0,-1-1 0,1 1 0,-1 0 0,1 0 0,-1-1 0,0 1 0,0-1 0,0 1 0,0-1 0,0 0 0,0 0 0,-4 2 0,-3 2 0,-40 25 0,33-21 0,0 0 0,0 2 0,-17 14 0,14-10 0,0 0 0,-1-2 0,-31 17 0,36-24-1365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20.318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1242 63 24575,'-8'1'0,"0"0"0,1 1 0,-1 0 0,1 0 0,-1 0 0,1 1 0,-10 6 0,-16 5 0,-24 7 0,35-12 0,0 0 0,0-2 0,-1-1 0,0 0 0,0-2 0,-32 2 0,-433-6 0,197-2 0,232-4 0,55 5 0,0 0 0,1 0 0,-1 0 0,0 0 0,1-1 0,-1 1 0,1-1 0,0 0 0,-1 0 0,1 0 0,0 0 0,-5-5 0,7 6 0,1 0 0,-1 0 0,1 0 0,0 1 0,-1-1 0,1 0 0,0 0 0,0 0 0,-1 0 0,1 0 0,0 0 0,0 0 0,0 0 0,0 1 0,0-1 0,0 0 0,0 0 0,1 0 0,-1 0 0,0 0 0,0 0 0,1 0 0,-1 1 0,0-1 0,1 0 0,-1 0 0,1 0 0,-1 1 0,1-1 0,0 0 0,-1 1 0,1-1 0,0 0 0,-1 1 0,1-1 0,0 1 0,0-1 0,-1 1 0,1-1 0,1 0 0,41-17 0,-34 15 0,19-7 0,0 2 0,1 1 0,0 2 0,58-4 0,69-10 0,-85 9 0,86-1 0,6 12 0,-242 15-1365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21.899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373 190 24575,'-6'0'0,"0"1"0,0 0 0,0 1 0,0 0 0,1-1 0,-1 2 0,1-1 0,-7 4 0,-32 11 0,19-13 0,-47 2 0,44-5 0,-33 6 0,51-5 0,-33 3 0,42-5 0,1 0 0,0 0 0,0 0 0,0 0 0,0 0 0,-1 0 0,1 0 0,0 0 0,0 0 0,0 0 0,-1 0 0,1 0 0,0 0 0,0-1 0,0 1 0,0 0 0,-1 0 0,1 0 0,0 0 0,0 0 0,0 0 0,0 0 0,-1 0 0,1-1 0,0 1 0,0 0 0,0 0 0,0 0 0,0 0 0,0-1 0,0 1 0,0 0 0,-1 0 0,1 0 0,0 0 0,0-1 0,0 1 0,0 0 0,0 0 0,0-1 0,5-7 0,11-6 0,204-110 0,-202 118 0,-16 6 0,1-1 0,-1 1 0,0-1 0,1 0 0,-1 0 0,0 0 0,0 0 0,0 0 0,0 0 0,0 0 0,0-1 0,0 1 0,2-3 0,-5 4 0,1-1 0,0 1 0,0-1 0,-1 1 0,1-1 0,0 1 0,-1-1 0,1 1 0,-1-1 0,1 1 0,0-1 0,-1 1 0,1 0 0,-1-1 0,1 1 0,-1 0 0,1-1 0,-1 1 0,0 0 0,1 0 0,-1 0 0,1-1 0,-1 1 0,1 0 0,-1 0 0,0 0 0,1 0 0,-1 0 0,1 0 0,-1 0 0,0 0 0,0 0 0,-23-2 0,-2 1 0,1 1 0,1-2 0,-39-7 0,50 7 0,0 1 0,-23-1 0,25 2 0,1 0 0,-1-1 0,0 0 0,-14-4 0,25 5 0,0 0 0,0 0 0,-1 0 0,1 0 0,0 0 0,0 0 0,-1 0 0,1 0 0,0 0 0,-1 0 0,1 0 0,0 0 0,0 0 0,-1-1 0,1 1 0,0 0 0,0 0 0,0 0 0,-1 0 0,1 0 0,0-1 0,0 1 0,-1 0 0,1 0 0,0 0 0,0-1 0,0 1 0,0 0 0,0 0 0,-1-1 0,1 1 0,0 0 0,0 0 0,0-1 0,0 1 0,0 0 0,0 0 0,0-1 0,0 1 0,0 0 0,0 0 0,0-1 0,0 1 0,0 0 0,0 0 0,0-1 0,0 1 0,0 0 0,0 0 0,1-1 0,15-10 0,25-2 0,-1 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8940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1734a882cf6_0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1734a882cf6_0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77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58" r:id="rId4"/>
    <p:sldLayoutId id="2147483672" r:id="rId5"/>
    <p:sldLayoutId id="2147483676" r:id="rId6"/>
    <p:sldLayoutId id="2147483677" r:id="rId7"/>
    <p:sldLayoutId id="214748368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22.png"/><Relationship Id="rId4" Type="http://schemas.openxmlformats.org/officeDocument/2006/relationships/customXml" Target="../ink/ink6.xml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24375-86CE-44D2-E904-F3675FD1C7D4}"/>
              </a:ext>
            </a:extLst>
          </p:cNvPr>
          <p:cNvSpPr txBox="1"/>
          <p:nvPr/>
        </p:nvSpPr>
        <p:spPr>
          <a:xfrm>
            <a:off x="624955" y="877730"/>
            <a:ext cx="6479736" cy="1938992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6000" u="sng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Inovativní</a:t>
            </a:r>
            <a:r>
              <a:rPr lang="cs-CZ" sz="6000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 </a:t>
            </a:r>
            <a:r>
              <a:rPr lang="cs-CZ" sz="6000" u="sng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anonymní sbírání</a:t>
            </a:r>
            <a:r>
              <a:rPr lang="cs-CZ" sz="6000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 </a:t>
            </a:r>
            <a:r>
              <a:rPr lang="cs-CZ" sz="6000" u="sng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dat</a:t>
            </a:r>
            <a:endParaRPr lang="cs-CZ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FE017-CE82-81FD-9104-DF870BF723E5}"/>
              </a:ext>
            </a:extLst>
          </p:cNvPr>
          <p:cNvSpPr txBox="1"/>
          <p:nvPr/>
        </p:nvSpPr>
        <p:spPr>
          <a:xfrm>
            <a:off x="2407293" y="3742550"/>
            <a:ext cx="2915059" cy="523220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28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Evropa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E76477-1EC4-D000-C1E1-BCF6CD7AD408}"/>
                  </a:ext>
                </a:extLst>
              </p14:cNvPr>
              <p14:cNvContentPartPr/>
              <p14:nvPr/>
            </p14:nvContentPartPr>
            <p14:xfrm>
              <a:off x="1459631" y="4777155"/>
              <a:ext cx="163080" cy="11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E76477-1EC4-D000-C1E1-BCF6CD7AD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3631" y="4741155"/>
                <a:ext cx="2347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603321-50BE-E3E9-6226-1174653779BE}"/>
                  </a:ext>
                </a:extLst>
              </p14:cNvPr>
              <p14:cNvContentPartPr/>
              <p14:nvPr/>
            </p14:nvContentPartPr>
            <p14:xfrm>
              <a:off x="8701751" y="2485395"/>
              <a:ext cx="278640" cy="26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603321-50BE-E3E9-6226-117465377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6111" y="2449395"/>
                <a:ext cx="3502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F7BB2B-DFD6-D8D4-C4BE-A44CE45FFD1C}"/>
                  </a:ext>
                </a:extLst>
              </p14:cNvPr>
              <p14:cNvContentPartPr/>
              <p14:nvPr/>
            </p14:nvContentPartPr>
            <p14:xfrm>
              <a:off x="3393551" y="197955"/>
              <a:ext cx="398160" cy="116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F7BB2B-DFD6-D8D4-C4BE-A44CE45FFD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7911" y="162315"/>
                <a:ext cx="469800" cy="1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68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3F0F-8EF0-BFD2-4511-77ACC3CA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569" y="252493"/>
            <a:ext cx="4501062" cy="1045200"/>
          </a:xfrm>
          <a:solidFill>
            <a:schemeClr val="bg2">
              <a:alpha val="33020"/>
            </a:schemeClr>
          </a:solidFill>
        </p:spPr>
        <p:txBody>
          <a:bodyPr/>
          <a:lstStyle/>
          <a:p>
            <a:r>
              <a:rPr lang="cs-CZ" sz="6000" dirty="0">
                <a:latin typeface="Tw Cen MT Condensed Extra Bold" panose="020B0803020202020204" pitchFamily="34" charset="-18"/>
              </a:rPr>
              <a:t>Uvedení</a:t>
            </a:r>
          </a:p>
        </p:txBody>
      </p:sp>
      <p:pic>
        <p:nvPicPr>
          <p:cNvPr id="1028" name="Picture 4" descr="Jetson Nano Brings AI Computing to Everyone | NVIDIA Technical Blog">
            <a:extLst>
              <a:ext uri="{FF2B5EF4-FFF2-40B4-BE49-F238E27FC236}">
                <a16:creationId xmlns:a16="http://schemas.microsoft.com/office/drawing/2014/main" id="{221DA4CE-61AD-9132-E48D-D225E8DA3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5" y="1721643"/>
            <a:ext cx="3979538" cy="301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itech C270 HD Webcam, obraz v rozlišení 720p s mikrofonem s potlačením  šumu">
            <a:extLst>
              <a:ext uri="{FF2B5EF4-FFF2-40B4-BE49-F238E27FC236}">
                <a16:creationId xmlns:a16="http://schemas.microsoft.com/office/drawing/2014/main" id="{713260AC-5B6D-4F5A-F68E-28FCB676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702" y="3071813"/>
            <a:ext cx="2071687" cy="20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A1BB5-6F31-51DA-9820-083C6DC396C4}"/>
              </a:ext>
            </a:extLst>
          </p:cNvPr>
          <p:cNvSpPr txBox="1"/>
          <p:nvPr/>
        </p:nvSpPr>
        <p:spPr>
          <a:xfrm>
            <a:off x="4343400" y="1607343"/>
            <a:ext cx="4401050" cy="1446550"/>
          </a:xfrm>
          <a:prstGeom prst="rect">
            <a:avLst/>
          </a:prstGeom>
          <a:solidFill>
            <a:srgbClr val="AE77D6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</a:t>
            </a:r>
            <a:r>
              <a:rPr lang="cs-CZ" sz="44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Jetson</a:t>
            </a:r>
            <a:r>
              <a:rPr lang="cs-CZ" sz="44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 Nano AI</a:t>
            </a:r>
          </a:p>
          <a:p>
            <a:r>
              <a:rPr lang="cs-CZ" sz="44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C270 HD </a:t>
            </a:r>
            <a:r>
              <a:rPr lang="cs-CZ" sz="44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Webcam</a:t>
            </a:r>
            <a:endParaRPr lang="cs-CZ" sz="32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139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93949" y="171218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630A44-EF20-4386-7C04-9EE596033AC7}"/>
              </a:ext>
            </a:extLst>
          </p:cNvPr>
          <p:cNvSpPr txBox="1">
            <a:spLocks/>
          </p:cNvSpPr>
          <p:nvPr/>
        </p:nvSpPr>
        <p:spPr>
          <a:xfrm>
            <a:off x="1053353" y="2999985"/>
            <a:ext cx="1842468" cy="524255"/>
          </a:xfrm>
          <a:prstGeom prst="rect">
            <a:avLst/>
          </a:prstGeom>
          <a:solidFill>
            <a:schemeClr val="bg2">
              <a:alpha val="3302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cs-CZ" sz="2400" dirty="0">
                <a:latin typeface="Tw Cen MT Condensed Extra Bold" panose="020B0803020202020204" pitchFamily="34" charset="-18"/>
              </a:rPr>
              <a:t>Rozpoznávání</a:t>
            </a:r>
            <a:endParaRPr lang="cs-CZ" dirty="0">
              <a:latin typeface="Tw Cen MT Condensed Extra Bold" panose="020B0803020202020204" pitchFamily="34" charset="-1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B9BC4C-3FCD-E110-A53A-87F9201DC4AE}"/>
              </a:ext>
            </a:extLst>
          </p:cNvPr>
          <p:cNvSpPr txBox="1">
            <a:spLocks/>
          </p:cNvSpPr>
          <p:nvPr/>
        </p:nvSpPr>
        <p:spPr>
          <a:xfrm>
            <a:off x="3834294" y="3034736"/>
            <a:ext cx="1488022" cy="489504"/>
          </a:xfrm>
          <a:prstGeom prst="rect">
            <a:avLst/>
          </a:prstGeom>
          <a:solidFill>
            <a:schemeClr val="bg2">
              <a:alpha val="3302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cs-CZ" sz="2400" dirty="0">
                <a:latin typeface="Tw Cen MT Condensed Extra Bold" panose="020B0803020202020204" pitchFamily="34" charset="-18"/>
              </a:rPr>
              <a:t>Analytika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2F6A355-3D8F-CD1C-8FEE-86588009F083}"/>
              </a:ext>
            </a:extLst>
          </p:cNvPr>
          <p:cNvSpPr txBox="1">
            <a:spLocks/>
          </p:cNvSpPr>
          <p:nvPr/>
        </p:nvSpPr>
        <p:spPr>
          <a:xfrm>
            <a:off x="6598584" y="2990992"/>
            <a:ext cx="1141653" cy="524256"/>
          </a:xfrm>
          <a:prstGeom prst="rect">
            <a:avLst/>
          </a:prstGeom>
          <a:solidFill>
            <a:schemeClr val="bg2">
              <a:alpha val="3302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cs-CZ" sz="2400" dirty="0">
                <a:latin typeface="Tw Cen MT Condensed Extra Bold" panose="020B0803020202020204" pitchFamily="34" charset="-18"/>
              </a:rPr>
              <a:t>Data</a:t>
            </a:r>
          </a:p>
        </p:txBody>
      </p:sp>
      <p:grpSp>
        <p:nvGrpSpPr>
          <p:cNvPr id="17" name="Google Shape;2810;p64">
            <a:extLst>
              <a:ext uri="{FF2B5EF4-FFF2-40B4-BE49-F238E27FC236}">
                <a16:creationId xmlns:a16="http://schemas.microsoft.com/office/drawing/2014/main" id="{4D96B915-136F-4B75-7CD2-67FB52115E92}"/>
              </a:ext>
            </a:extLst>
          </p:cNvPr>
          <p:cNvGrpSpPr/>
          <p:nvPr/>
        </p:nvGrpSpPr>
        <p:grpSpPr>
          <a:xfrm>
            <a:off x="4297513" y="1823995"/>
            <a:ext cx="548972" cy="597525"/>
            <a:chOff x="4745408" y="4001992"/>
            <a:chExt cx="509652" cy="602023"/>
          </a:xfrm>
        </p:grpSpPr>
        <p:sp>
          <p:nvSpPr>
            <p:cNvPr id="18" name="Google Shape;2811;p64">
              <a:extLst>
                <a:ext uri="{FF2B5EF4-FFF2-40B4-BE49-F238E27FC236}">
                  <a16:creationId xmlns:a16="http://schemas.microsoft.com/office/drawing/2014/main" id="{2BF51DC4-FBFC-7C58-4FFF-A6EC07750B5B}"/>
                </a:ext>
              </a:extLst>
            </p:cNvPr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12;p64">
              <a:extLst>
                <a:ext uri="{FF2B5EF4-FFF2-40B4-BE49-F238E27FC236}">
                  <a16:creationId xmlns:a16="http://schemas.microsoft.com/office/drawing/2014/main" id="{77336A0F-BA0A-1C6C-6D0D-B47B1C465FE6}"/>
                </a:ext>
              </a:extLst>
            </p:cNvPr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13;p64">
              <a:extLst>
                <a:ext uri="{FF2B5EF4-FFF2-40B4-BE49-F238E27FC236}">
                  <a16:creationId xmlns:a16="http://schemas.microsoft.com/office/drawing/2014/main" id="{BD0BA940-D0FF-F9B2-0A32-B5A2BA964F19}"/>
                </a:ext>
              </a:extLst>
            </p:cNvPr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14;p64">
              <a:extLst>
                <a:ext uri="{FF2B5EF4-FFF2-40B4-BE49-F238E27FC236}">
                  <a16:creationId xmlns:a16="http://schemas.microsoft.com/office/drawing/2014/main" id="{A33CF218-2FD6-4F71-17C2-C057F8F6874F}"/>
                </a:ext>
              </a:extLst>
            </p:cNvPr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15;p64">
              <a:extLst>
                <a:ext uri="{FF2B5EF4-FFF2-40B4-BE49-F238E27FC236}">
                  <a16:creationId xmlns:a16="http://schemas.microsoft.com/office/drawing/2014/main" id="{5F2D9E9B-6D9E-18E6-39AA-2E7662C73D2F}"/>
                </a:ext>
              </a:extLst>
            </p:cNvPr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16;p64">
              <a:extLst>
                <a:ext uri="{FF2B5EF4-FFF2-40B4-BE49-F238E27FC236}">
                  <a16:creationId xmlns:a16="http://schemas.microsoft.com/office/drawing/2014/main" id="{7F5C2E77-FD0C-66F2-7420-1CED52C18CFA}"/>
                </a:ext>
              </a:extLst>
            </p:cNvPr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17;p64">
              <a:extLst>
                <a:ext uri="{FF2B5EF4-FFF2-40B4-BE49-F238E27FC236}">
                  <a16:creationId xmlns:a16="http://schemas.microsoft.com/office/drawing/2014/main" id="{E8A7B390-3096-3638-BFE8-D840C3F29C5E}"/>
                </a:ext>
              </a:extLst>
            </p:cNvPr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18;p64">
              <a:extLst>
                <a:ext uri="{FF2B5EF4-FFF2-40B4-BE49-F238E27FC236}">
                  <a16:creationId xmlns:a16="http://schemas.microsoft.com/office/drawing/2014/main" id="{A554F9A6-6E4D-F213-296F-C57705B098BC}"/>
                </a:ext>
              </a:extLst>
            </p:cNvPr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19;p64">
              <a:extLst>
                <a:ext uri="{FF2B5EF4-FFF2-40B4-BE49-F238E27FC236}">
                  <a16:creationId xmlns:a16="http://schemas.microsoft.com/office/drawing/2014/main" id="{9B2C0B05-189F-9372-558B-21A296FCFEA9}"/>
                </a:ext>
              </a:extLst>
            </p:cNvPr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0;p64">
              <a:extLst>
                <a:ext uri="{FF2B5EF4-FFF2-40B4-BE49-F238E27FC236}">
                  <a16:creationId xmlns:a16="http://schemas.microsoft.com/office/drawing/2014/main" id="{DA294684-D157-06A2-680E-C0D2F2D9F124}"/>
                </a:ext>
              </a:extLst>
            </p:cNvPr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21;p64">
              <a:extLst>
                <a:ext uri="{FF2B5EF4-FFF2-40B4-BE49-F238E27FC236}">
                  <a16:creationId xmlns:a16="http://schemas.microsoft.com/office/drawing/2014/main" id="{0DB03F6F-5DC4-0098-84F7-A3CBC5CE0A6D}"/>
                </a:ext>
              </a:extLst>
            </p:cNvPr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22;p64">
              <a:extLst>
                <a:ext uri="{FF2B5EF4-FFF2-40B4-BE49-F238E27FC236}">
                  <a16:creationId xmlns:a16="http://schemas.microsoft.com/office/drawing/2014/main" id="{8E17726E-CA68-2951-1738-CBD0AF02421B}"/>
                </a:ext>
              </a:extLst>
            </p:cNvPr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23;p64">
              <a:extLst>
                <a:ext uri="{FF2B5EF4-FFF2-40B4-BE49-F238E27FC236}">
                  <a16:creationId xmlns:a16="http://schemas.microsoft.com/office/drawing/2014/main" id="{825C0FF7-7A8A-B0DE-7607-26B1CA725BB3}"/>
                </a:ext>
              </a:extLst>
            </p:cNvPr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4;p64">
              <a:extLst>
                <a:ext uri="{FF2B5EF4-FFF2-40B4-BE49-F238E27FC236}">
                  <a16:creationId xmlns:a16="http://schemas.microsoft.com/office/drawing/2014/main" id="{63B0DE77-E185-2158-9A45-3966666294E0}"/>
                </a:ext>
              </a:extLst>
            </p:cNvPr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25;p64">
              <a:extLst>
                <a:ext uri="{FF2B5EF4-FFF2-40B4-BE49-F238E27FC236}">
                  <a16:creationId xmlns:a16="http://schemas.microsoft.com/office/drawing/2014/main" id="{149BF955-93B3-658B-8A96-F0D4C3E32445}"/>
                </a:ext>
              </a:extLst>
            </p:cNvPr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26;p64">
              <a:extLst>
                <a:ext uri="{FF2B5EF4-FFF2-40B4-BE49-F238E27FC236}">
                  <a16:creationId xmlns:a16="http://schemas.microsoft.com/office/drawing/2014/main" id="{326DE1D4-2CCF-3534-98E2-6B62C43C9907}"/>
                </a:ext>
              </a:extLst>
            </p:cNvPr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27;p64">
              <a:extLst>
                <a:ext uri="{FF2B5EF4-FFF2-40B4-BE49-F238E27FC236}">
                  <a16:creationId xmlns:a16="http://schemas.microsoft.com/office/drawing/2014/main" id="{DA475CE3-D797-08E4-ED90-F0765ECC8B3F}"/>
                </a:ext>
              </a:extLst>
            </p:cNvPr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28;p64">
              <a:extLst>
                <a:ext uri="{FF2B5EF4-FFF2-40B4-BE49-F238E27FC236}">
                  <a16:creationId xmlns:a16="http://schemas.microsoft.com/office/drawing/2014/main" id="{4CA8C2A9-0336-A4A2-B428-E63B2BBE71D8}"/>
                </a:ext>
              </a:extLst>
            </p:cNvPr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673;p64">
            <a:extLst>
              <a:ext uri="{FF2B5EF4-FFF2-40B4-BE49-F238E27FC236}">
                <a16:creationId xmlns:a16="http://schemas.microsoft.com/office/drawing/2014/main" id="{24764917-F1D9-AA8D-C036-1108BE471A14}"/>
              </a:ext>
            </a:extLst>
          </p:cNvPr>
          <p:cNvGrpSpPr/>
          <p:nvPr/>
        </p:nvGrpSpPr>
        <p:grpSpPr>
          <a:xfrm>
            <a:off x="1737630" y="1825864"/>
            <a:ext cx="525083" cy="536704"/>
            <a:chOff x="7441661" y="3145176"/>
            <a:chExt cx="588988" cy="602023"/>
          </a:xfrm>
        </p:grpSpPr>
        <p:sp>
          <p:nvSpPr>
            <p:cNvPr id="37" name="Google Shape;2674;p64">
              <a:extLst>
                <a:ext uri="{FF2B5EF4-FFF2-40B4-BE49-F238E27FC236}">
                  <a16:creationId xmlns:a16="http://schemas.microsoft.com/office/drawing/2014/main" id="{BD3707C2-5454-C615-FCCB-D8C7A4603E25}"/>
                </a:ext>
              </a:extLst>
            </p:cNvPr>
            <p:cNvSpPr/>
            <p:nvPr/>
          </p:nvSpPr>
          <p:spPr>
            <a:xfrm>
              <a:off x="7479339" y="3187365"/>
              <a:ext cx="494129" cy="534129"/>
            </a:xfrm>
            <a:custGeom>
              <a:avLst/>
              <a:gdLst/>
              <a:ahLst/>
              <a:cxnLst/>
              <a:rect l="l" t="t" r="r" b="b"/>
              <a:pathLst>
                <a:path w="14898" h="16104" extrusionOk="0">
                  <a:moveTo>
                    <a:pt x="1303" y="2466"/>
                  </a:moveTo>
                  <a:lnTo>
                    <a:pt x="1303" y="3235"/>
                  </a:lnTo>
                  <a:lnTo>
                    <a:pt x="533" y="3235"/>
                  </a:lnTo>
                  <a:lnTo>
                    <a:pt x="533" y="2466"/>
                  </a:lnTo>
                  <a:close/>
                  <a:moveTo>
                    <a:pt x="10636" y="1124"/>
                  </a:moveTo>
                  <a:cubicBezTo>
                    <a:pt x="11817" y="1124"/>
                    <a:pt x="12778" y="2083"/>
                    <a:pt x="12778" y="3262"/>
                  </a:cubicBezTo>
                  <a:lnTo>
                    <a:pt x="12778" y="3726"/>
                  </a:lnTo>
                  <a:cubicBezTo>
                    <a:pt x="12526" y="3374"/>
                    <a:pt x="12185" y="3090"/>
                    <a:pt x="11753" y="2870"/>
                  </a:cubicBezTo>
                  <a:cubicBezTo>
                    <a:pt x="11402" y="2692"/>
                    <a:pt x="10899" y="2498"/>
                    <a:pt x="9992" y="2385"/>
                  </a:cubicBezTo>
                  <a:lnTo>
                    <a:pt x="9992" y="1635"/>
                  </a:lnTo>
                  <a:cubicBezTo>
                    <a:pt x="9992" y="1498"/>
                    <a:pt x="9976" y="1367"/>
                    <a:pt x="9944" y="1239"/>
                  </a:cubicBezTo>
                  <a:cubicBezTo>
                    <a:pt x="10162" y="1165"/>
                    <a:pt x="10394" y="1124"/>
                    <a:pt x="10636" y="1124"/>
                  </a:cubicBezTo>
                  <a:close/>
                  <a:moveTo>
                    <a:pt x="3091" y="7842"/>
                  </a:moveTo>
                  <a:lnTo>
                    <a:pt x="3091" y="8874"/>
                  </a:lnTo>
                  <a:lnTo>
                    <a:pt x="2791" y="8874"/>
                  </a:lnTo>
                  <a:cubicBezTo>
                    <a:pt x="2644" y="8874"/>
                    <a:pt x="2525" y="8992"/>
                    <a:pt x="2525" y="9139"/>
                  </a:cubicBezTo>
                  <a:cubicBezTo>
                    <a:pt x="2525" y="9287"/>
                    <a:pt x="2644" y="9405"/>
                    <a:pt x="2791" y="9405"/>
                  </a:cubicBezTo>
                  <a:lnTo>
                    <a:pt x="3091" y="9405"/>
                  </a:lnTo>
                  <a:lnTo>
                    <a:pt x="3091" y="9800"/>
                  </a:lnTo>
                  <a:cubicBezTo>
                    <a:pt x="3091" y="10018"/>
                    <a:pt x="3106" y="10232"/>
                    <a:pt x="3132" y="10442"/>
                  </a:cubicBezTo>
                  <a:cubicBezTo>
                    <a:pt x="2516" y="10375"/>
                    <a:pt x="2035" y="9854"/>
                    <a:pt x="2035" y="9220"/>
                  </a:cubicBezTo>
                  <a:lnTo>
                    <a:pt x="2035" y="9059"/>
                  </a:lnTo>
                  <a:cubicBezTo>
                    <a:pt x="2035" y="8440"/>
                    <a:pt x="2495" y="7927"/>
                    <a:pt x="3091" y="7842"/>
                  </a:cubicBezTo>
                  <a:close/>
                  <a:moveTo>
                    <a:pt x="13309" y="7842"/>
                  </a:moveTo>
                  <a:cubicBezTo>
                    <a:pt x="13905" y="7927"/>
                    <a:pt x="14366" y="8440"/>
                    <a:pt x="14366" y="9059"/>
                  </a:cubicBezTo>
                  <a:lnTo>
                    <a:pt x="14366" y="9220"/>
                  </a:lnTo>
                  <a:cubicBezTo>
                    <a:pt x="14366" y="9854"/>
                    <a:pt x="13885" y="10376"/>
                    <a:pt x="13267" y="10442"/>
                  </a:cubicBezTo>
                  <a:cubicBezTo>
                    <a:pt x="13295" y="10231"/>
                    <a:pt x="13309" y="10016"/>
                    <a:pt x="13309" y="9800"/>
                  </a:cubicBezTo>
                  <a:lnTo>
                    <a:pt x="13309" y="9406"/>
                  </a:lnTo>
                  <a:lnTo>
                    <a:pt x="13610" y="9406"/>
                  </a:lnTo>
                  <a:cubicBezTo>
                    <a:pt x="13757" y="9406"/>
                    <a:pt x="13875" y="9287"/>
                    <a:pt x="13875" y="9140"/>
                  </a:cubicBezTo>
                  <a:cubicBezTo>
                    <a:pt x="13875" y="8993"/>
                    <a:pt x="13757" y="8874"/>
                    <a:pt x="13610" y="8874"/>
                  </a:cubicBezTo>
                  <a:lnTo>
                    <a:pt x="13309" y="8874"/>
                  </a:lnTo>
                  <a:lnTo>
                    <a:pt x="13309" y="7842"/>
                  </a:lnTo>
                  <a:close/>
                  <a:moveTo>
                    <a:pt x="4728" y="0"/>
                  </a:moveTo>
                  <a:cubicBezTo>
                    <a:pt x="3826" y="0"/>
                    <a:pt x="3091" y="733"/>
                    <a:pt x="3091" y="1635"/>
                  </a:cubicBezTo>
                  <a:lnTo>
                    <a:pt x="3091" y="4541"/>
                  </a:lnTo>
                  <a:lnTo>
                    <a:pt x="2327" y="4541"/>
                  </a:lnTo>
                  <a:cubicBezTo>
                    <a:pt x="2307" y="4539"/>
                    <a:pt x="2267" y="4519"/>
                    <a:pt x="2255" y="4506"/>
                  </a:cubicBezTo>
                  <a:lnTo>
                    <a:pt x="1645" y="3687"/>
                  </a:lnTo>
                  <a:cubicBezTo>
                    <a:pt x="1760" y="3607"/>
                    <a:pt x="1835" y="3475"/>
                    <a:pt x="1835" y="3325"/>
                  </a:cubicBezTo>
                  <a:lnTo>
                    <a:pt x="1835" y="2378"/>
                  </a:lnTo>
                  <a:cubicBezTo>
                    <a:pt x="1835" y="2134"/>
                    <a:pt x="1636" y="1934"/>
                    <a:pt x="1391" y="1934"/>
                  </a:cubicBezTo>
                  <a:lnTo>
                    <a:pt x="443" y="1934"/>
                  </a:lnTo>
                  <a:cubicBezTo>
                    <a:pt x="199" y="1934"/>
                    <a:pt x="1" y="2134"/>
                    <a:pt x="1" y="2378"/>
                  </a:cubicBezTo>
                  <a:lnTo>
                    <a:pt x="1" y="3325"/>
                  </a:lnTo>
                  <a:cubicBezTo>
                    <a:pt x="1" y="3569"/>
                    <a:pt x="199" y="3767"/>
                    <a:pt x="443" y="3767"/>
                  </a:cubicBezTo>
                  <a:lnTo>
                    <a:pt x="1042" y="3767"/>
                  </a:lnTo>
                  <a:lnTo>
                    <a:pt x="1829" y="4824"/>
                  </a:lnTo>
                  <a:cubicBezTo>
                    <a:pt x="1935" y="4967"/>
                    <a:pt x="2145" y="5072"/>
                    <a:pt x="2324" y="5072"/>
                  </a:cubicBezTo>
                  <a:lnTo>
                    <a:pt x="3091" y="5072"/>
                  </a:lnTo>
                  <a:lnTo>
                    <a:pt x="3091" y="7306"/>
                  </a:lnTo>
                  <a:cubicBezTo>
                    <a:pt x="2201" y="7394"/>
                    <a:pt x="1503" y="8146"/>
                    <a:pt x="1503" y="9059"/>
                  </a:cubicBezTo>
                  <a:lnTo>
                    <a:pt x="1503" y="9220"/>
                  </a:lnTo>
                  <a:cubicBezTo>
                    <a:pt x="1503" y="10180"/>
                    <a:pt x="2275" y="10962"/>
                    <a:pt x="3231" y="10980"/>
                  </a:cubicBezTo>
                  <a:cubicBezTo>
                    <a:pt x="3626" y="12635"/>
                    <a:pt x="4835" y="13978"/>
                    <a:pt x="6410" y="14562"/>
                  </a:cubicBezTo>
                  <a:lnTo>
                    <a:pt x="6410" y="15660"/>
                  </a:lnTo>
                  <a:cubicBezTo>
                    <a:pt x="6410" y="15904"/>
                    <a:pt x="6608" y="16103"/>
                    <a:pt x="6852" y="16103"/>
                  </a:cubicBezTo>
                  <a:lnTo>
                    <a:pt x="7708" y="16103"/>
                  </a:lnTo>
                  <a:cubicBezTo>
                    <a:pt x="7853" y="16103"/>
                    <a:pt x="7973" y="15984"/>
                    <a:pt x="7973" y="15838"/>
                  </a:cubicBezTo>
                  <a:cubicBezTo>
                    <a:pt x="7973" y="15691"/>
                    <a:pt x="7853" y="15572"/>
                    <a:pt x="7708" y="15572"/>
                  </a:cubicBezTo>
                  <a:lnTo>
                    <a:pt x="6941" y="15572"/>
                  </a:lnTo>
                  <a:lnTo>
                    <a:pt x="6941" y="14727"/>
                  </a:lnTo>
                  <a:cubicBezTo>
                    <a:pt x="7336" y="14825"/>
                    <a:pt x="7749" y="14879"/>
                    <a:pt x="8174" y="14879"/>
                  </a:cubicBezTo>
                  <a:lnTo>
                    <a:pt x="8227" y="14879"/>
                  </a:lnTo>
                  <a:cubicBezTo>
                    <a:pt x="8643" y="14879"/>
                    <a:pt x="9058" y="14826"/>
                    <a:pt x="9459" y="14727"/>
                  </a:cubicBezTo>
                  <a:lnTo>
                    <a:pt x="9459" y="15572"/>
                  </a:lnTo>
                  <a:lnTo>
                    <a:pt x="9302" y="15572"/>
                  </a:lnTo>
                  <a:cubicBezTo>
                    <a:pt x="9155" y="15572"/>
                    <a:pt x="9036" y="15691"/>
                    <a:pt x="9036" y="15838"/>
                  </a:cubicBezTo>
                  <a:cubicBezTo>
                    <a:pt x="9036" y="15984"/>
                    <a:pt x="9155" y="16103"/>
                    <a:pt x="9302" y="16103"/>
                  </a:cubicBezTo>
                  <a:lnTo>
                    <a:pt x="9549" y="16103"/>
                  </a:lnTo>
                  <a:cubicBezTo>
                    <a:pt x="9793" y="16103"/>
                    <a:pt x="9991" y="15904"/>
                    <a:pt x="9991" y="15660"/>
                  </a:cubicBezTo>
                  <a:lnTo>
                    <a:pt x="9991" y="14562"/>
                  </a:lnTo>
                  <a:cubicBezTo>
                    <a:pt x="10199" y="14486"/>
                    <a:pt x="10401" y="14397"/>
                    <a:pt x="10596" y="14293"/>
                  </a:cubicBezTo>
                  <a:cubicBezTo>
                    <a:pt x="10726" y="14225"/>
                    <a:pt x="10776" y="14064"/>
                    <a:pt x="10708" y="13934"/>
                  </a:cubicBezTo>
                  <a:cubicBezTo>
                    <a:pt x="10660" y="13844"/>
                    <a:pt x="10567" y="13792"/>
                    <a:pt x="10472" y="13792"/>
                  </a:cubicBezTo>
                  <a:cubicBezTo>
                    <a:pt x="10430" y="13792"/>
                    <a:pt x="10388" y="13802"/>
                    <a:pt x="10348" y="13823"/>
                  </a:cubicBezTo>
                  <a:cubicBezTo>
                    <a:pt x="9700" y="14165"/>
                    <a:pt x="8965" y="14347"/>
                    <a:pt x="8227" y="14347"/>
                  </a:cubicBezTo>
                  <a:lnTo>
                    <a:pt x="8174" y="14347"/>
                  </a:lnTo>
                  <a:cubicBezTo>
                    <a:pt x="5664" y="14347"/>
                    <a:pt x="3623" y="12308"/>
                    <a:pt x="3623" y="9800"/>
                  </a:cubicBezTo>
                  <a:lnTo>
                    <a:pt x="3623" y="5650"/>
                  </a:lnTo>
                  <a:cubicBezTo>
                    <a:pt x="3623" y="5445"/>
                    <a:pt x="3637" y="5253"/>
                    <a:pt x="3663" y="5072"/>
                  </a:cubicBezTo>
                  <a:lnTo>
                    <a:pt x="4373" y="5072"/>
                  </a:lnTo>
                  <a:cubicBezTo>
                    <a:pt x="4520" y="5072"/>
                    <a:pt x="4639" y="4953"/>
                    <a:pt x="4639" y="4807"/>
                  </a:cubicBezTo>
                  <a:cubicBezTo>
                    <a:pt x="4639" y="4659"/>
                    <a:pt x="4520" y="4541"/>
                    <a:pt x="4373" y="4541"/>
                  </a:cubicBezTo>
                  <a:lnTo>
                    <a:pt x="3795" y="4541"/>
                  </a:lnTo>
                  <a:cubicBezTo>
                    <a:pt x="3988" y="4008"/>
                    <a:pt x="4348" y="3618"/>
                    <a:pt x="4888" y="3344"/>
                  </a:cubicBezTo>
                  <a:cubicBezTo>
                    <a:pt x="5601" y="2984"/>
                    <a:pt x="6614" y="2823"/>
                    <a:pt x="8174" y="2823"/>
                  </a:cubicBezTo>
                  <a:lnTo>
                    <a:pt x="8227" y="2823"/>
                  </a:lnTo>
                  <a:cubicBezTo>
                    <a:pt x="9787" y="2823"/>
                    <a:pt x="10800" y="2984"/>
                    <a:pt x="11513" y="3344"/>
                  </a:cubicBezTo>
                  <a:cubicBezTo>
                    <a:pt x="12375" y="3782"/>
                    <a:pt x="12778" y="4514"/>
                    <a:pt x="12778" y="5650"/>
                  </a:cubicBezTo>
                  <a:lnTo>
                    <a:pt x="12778" y="9800"/>
                  </a:lnTo>
                  <a:cubicBezTo>
                    <a:pt x="12778" y="10859"/>
                    <a:pt x="12405" y="11890"/>
                    <a:pt x="11729" y="12702"/>
                  </a:cubicBezTo>
                  <a:cubicBezTo>
                    <a:pt x="11636" y="12815"/>
                    <a:pt x="11651" y="12983"/>
                    <a:pt x="11764" y="13077"/>
                  </a:cubicBezTo>
                  <a:cubicBezTo>
                    <a:pt x="11814" y="13118"/>
                    <a:pt x="11874" y="13138"/>
                    <a:pt x="11934" y="13138"/>
                  </a:cubicBezTo>
                  <a:cubicBezTo>
                    <a:pt x="12010" y="13138"/>
                    <a:pt x="12086" y="13105"/>
                    <a:pt x="12139" y="13043"/>
                  </a:cubicBezTo>
                  <a:cubicBezTo>
                    <a:pt x="12638" y="12441"/>
                    <a:pt x="12989" y="11733"/>
                    <a:pt x="13170" y="10980"/>
                  </a:cubicBezTo>
                  <a:cubicBezTo>
                    <a:pt x="14126" y="10962"/>
                    <a:pt x="14898" y="10180"/>
                    <a:pt x="14898" y="9220"/>
                  </a:cubicBezTo>
                  <a:lnTo>
                    <a:pt x="14898" y="9059"/>
                  </a:lnTo>
                  <a:cubicBezTo>
                    <a:pt x="14898" y="8146"/>
                    <a:pt x="14200" y="7394"/>
                    <a:pt x="13309" y="7306"/>
                  </a:cubicBezTo>
                  <a:lnTo>
                    <a:pt x="13309" y="3263"/>
                  </a:lnTo>
                  <a:cubicBezTo>
                    <a:pt x="13309" y="1790"/>
                    <a:pt x="12110" y="592"/>
                    <a:pt x="10636" y="592"/>
                  </a:cubicBezTo>
                  <a:cubicBezTo>
                    <a:pt x="10319" y="592"/>
                    <a:pt x="10014" y="648"/>
                    <a:pt x="9731" y="751"/>
                  </a:cubicBezTo>
                  <a:cubicBezTo>
                    <a:pt x="9440" y="300"/>
                    <a:pt x="8933" y="0"/>
                    <a:pt x="8357" y="0"/>
                  </a:cubicBezTo>
                  <a:lnTo>
                    <a:pt x="7849" y="0"/>
                  </a:lnTo>
                  <a:cubicBezTo>
                    <a:pt x="7703" y="0"/>
                    <a:pt x="7583" y="119"/>
                    <a:pt x="7583" y="266"/>
                  </a:cubicBezTo>
                  <a:cubicBezTo>
                    <a:pt x="7583" y="413"/>
                    <a:pt x="7703" y="532"/>
                    <a:pt x="7849" y="532"/>
                  </a:cubicBezTo>
                  <a:lnTo>
                    <a:pt x="8357" y="532"/>
                  </a:lnTo>
                  <a:cubicBezTo>
                    <a:pt x="8965" y="532"/>
                    <a:pt x="9461" y="1027"/>
                    <a:pt x="9461" y="1635"/>
                  </a:cubicBezTo>
                  <a:lnTo>
                    <a:pt x="9461" y="2334"/>
                  </a:lnTo>
                  <a:cubicBezTo>
                    <a:pt x="9104" y="2307"/>
                    <a:pt x="8695" y="2292"/>
                    <a:pt x="8227" y="2292"/>
                  </a:cubicBezTo>
                  <a:lnTo>
                    <a:pt x="8174" y="2292"/>
                  </a:lnTo>
                  <a:cubicBezTo>
                    <a:pt x="7065" y="2292"/>
                    <a:pt x="5661" y="2357"/>
                    <a:pt x="4648" y="2871"/>
                  </a:cubicBezTo>
                  <a:cubicBezTo>
                    <a:pt x="4216" y="3090"/>
                    <a:pt x="3875" y="3374"/>
                    <a:pt x="3623" y="3726"/>
                  </a:cubicBezTo>
                  <a:lnTo>
                    <a:pt x="3623" y="1635"/>
                  </a:lnTo>
                  <a:cubicBezTo>
                    <a:pt x="3623" y="1027"/>
                    <a:pt x="4119" y="532"/>
                    <a:pt x="4728" y="532"/>
                  </a:cubicBezTo>
                  <a:lnTo>
                    <a:pt x="6041" y="532"/>
                  </a:lnTo>
                  <a:cubicBezTo>
                    <a:pt x="6188" y="532"/>
                    <a:pt x="6307" y="413"/>
                    <a:pt x="6307" y="266"/>
                  </a:cubicBezTo>
                  <a:cubicBezTo>
                    <a:pt x="6307" y="119"/>
                    <a:pt x="6188" y="0"/>
                    <a:pt x="6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75;p64">
              <a:extLst>
                <a:ext uri="{FF2B5EF4-FFF2-40B4-BE49-F238E27FC236}">
                  <a16:creationId xmlns:a16="http://schemas.microsoft.com/office/drawing/2014/main" id="{316051A7-211F-326B-4D4C-C3C264FBE74D}"/>
                </a:ext>
              </a:extLst>
            </p:cNvPr>
            <p:cNvSpPr/>
            <p:nvPr/>
          </p:nvSpPr>
          <p:spPr>
            <a:xfrm>
              <a:off x="7734331" y="3455392"/>
              <a:ext cx="47927" cy="79403"/>
            </a:xfrm>
            <a:custGeom>
              <a:avLst/>
              <a:gdLst/>
              <a:ahLst/>
              <a:cxnLst/>
              <a:rect l="l" t="t" r="r" b="b"/>
              <a:pathLst>
                <a:path w="1445" h="2394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lnTo>
                    <a:pt x="0" y="1773"/>
                  </a:lnTo>
                  <a:cubicBezTo>
                    <a:pt x="0" y="2116"/>
                    <a:pt x="278" y="2394"/>
                    <a:pt x="621" y="2394"/>
                  </a:cubicBezTo>
                  <a:lnTo>
                    <a:pt x="1179" y="2394"/>
                  </a:lnTo>
                  <a:cubicBezTo>
                    <a:pt x="1326" y="2394"/>
                    <a:pt x="1445" y="2275"/>
                    <a:pt x="1445" y="2128"/>
                  </a:cubicBezTo>
                  <a:cubicBezTo>
                    <a:pt x="1445" y="1981"/>
                    <a:pt x="1326" y="1862"/>
                    <a:pt x="1179" y="1862"/>
                  </a:cubicBezTo>
                  <a:lnTo>
                    <a:pt x="621" y="1862"/>
                  </a:lnTo>
                  <a:cubicBezTo>
                    <a:pt x="573" y="1862"/>
                    <a:pt x="532" y="1821"/>
                    <a:pt x="532" y="1773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76;p64">
              <a:extLst>
                <a:ext uri="{FF2B5EF4-FFF2-40B4-BE49-F238E27FC236}">
                  <a16:creationId xmlns:a16="http://schemas.microsoft.com/office/drawing/2014/main" id="{0F38861A-FF3C-0CBE-AA2B-382CF00E96FB}"/>
                </a:ext>
              </a:extLst>
            </p:cNvPr>
            <p:cNvSpPr/>
            <p:nvPr/>
          </p:nvSpPr>
          <p:spPr>
            <a:xfrm>
              <a:off x="7775094" y="3425309"/>
              <a:ext cx="119668" cy="78773"/>
            </a:xfrm>
            <a:custGeom>
              <a:avLst/>
              <a:gdLst/>
              <a:ahLst/>
              <a:cxnLst/>
              <a:rect l="l" t="t" r="r" b="b"/>
              <a:pathLst>
                <a:path w="3608" h="2375" extrusionOk="0">
                  <a:moveTo>
                    <a:pt x="1804" y="962"/>
                  </a:moveTo>
                  <a:cubicBezTo>
                    <a:pt x="1928" y="962"/>
                    <a:pt x="2030" y="1064"/>
                    <a:pt x="2030" y="1188"/>
                  </a:cubicBezTo>
                  <a:cubicBezTo>
                    <a:pt x="2030" y="1312"/>
                    <a:pt x="1928" y="1414"/>
                    <a:pt x="1804" y="1414"/>
                  </a:cubicBezTo>
                  <a:cubicBezTo>
                    <a:pt x="1679" y="1414"/>
                    <a:pt x="1577" y="1312"/>
                    <a:pt x="1577" y="1188"/>
                  </a:cubicBezTo>
                  <a:cubicBezTo>
                    <a:pt x="1577" y="1064"/>
                    <a:pt x="1679" y="962"/>
                    <a:pt x="1804" y="962"/>
                  </a:cubicBezTo>
                  <a:close/>
                  <a:moveTo>
                    <a:pt x="1305" y="618"/>
                  </a:moveTo>
                  <a:lnTo>
                    <a:pt x="1305" y="618"/>
                  </a:lnTo>
                  <a:cubicBezTo>
                    <a:pt x="1146" y="757"/>
                    <a:pt x="1045" y="961"/>
                    <a:pt x="1045" y="1188"/>
                  </a:cubicBezTo>
                  <a:cubicBezTo>
                    <a:pt x="1045" y="1415"/>
                    <a:pt x="1146" y="1619"/>
                    <a:pt x="1305" y="1758"/>
                  </a:cubicBezTo>
                  <a:cubicBezTo>
                    <a:pt x="1009" y="1653"/>
                    <a:pt x="752" y="1457"/>
                    <a:pt x="570" y="1188"/>
                  </a:cubicBezTo>
                  <a:cubicBezTo>
                    <a:pt x="752" y="919"/>
                    <a:pt x="1009" y="723"/>
                    <a:pt x="1305" y="618"/>
                  </a:cubicBezTo>
                  <a:close/>
                  <a:moveTo>
                    <a:pt x="2302" y="618"/>
                  </a:moveTo>
                  <a:lnTo>
                    <a:pt x="2302" y="618"/>
                  </a:lnTo>
                  <a:cubicBezTo>
                    <a:pt x="2598" y="723"/>
                    <a:pt x="2857" y="919"/>
                    <a:pt x="3037" y="1188"/>
                  </a:cubicBezTo>
                  <a:cubicBezTo>
                    <a:pt x="2856" y="1457"/>
                    <a:pt x="2598" y="1653"/>
                    <a:pt x="2302" y="1758"/>
                  </a:cubicBezTo>
                  <a:cubicBezTo>
                    <a:pt x="2461" y="1619"/>
                    <a:pt x="2562" y="1415"/>
                    <a:pt x="2562" y="1188"/>
                  </a:cubicBezTo>
                  <a:cubicBezTo>
                    <a:pt x="2562" y="961"/>
                    <a:pt x="2461" y="758"/>
                    <a:pt x="2302" y="618"/>
                  </a:cubicBezTo>
                  <a:close/>
                  <a:moveTo>
                    <a:pt x="1804" y="1"/>
                  </a:moveTo>
                  <a:cubicBezTo>
                    <a:pt x="1104" y="1"/>
                    <a:pt x="464" y="355"/>
                    <a:pt x="92" y="949"/>
                  </a:cubicBezTo>
                  <a:cubicBezTo>
                    <a:pt x="0" y="1094"/>
                    <a:pt x="0" y="1282"/>
                    <a:pt x="92" y="1427"/>
                  </a:cubicBezTo>
                  <a:cubicBezTo>
                    <a:pt x="464" y="2021"/>
                    <a:pt x="1104" y="2375"/>
                    <a:pt x="1804" y="2375"/>
                  </a:cubicBezTo>
                  <a:cubicBezTo>
                    <a:pt x="2503" y="2375"/>
                    <a:pt x="3144" y="2021"/>
                    <a:pt x="3516" y="1427"/>
                  </a:cubicBezTo>
                  <a:cubicBezTo>
                    <a:pt x="3607" y="1282"/>
                    <a:pt x="3607" y="1093"/>
                    <a:pt x="3516" y="949"/>
                  </a:cubicBezTo>
                  <a:cubicBezTo>
                    <a:pt x="3143" y="355"/>
                    <a:pt x="2503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77;p64">
              <a:extLst>
                <a:ext uri="{FF2B5EF4-FFF2-40B4-BE49-F238E27FC236}">
                  <a16:creationId xmlns:a16="http://schemas.microsoft.com/office/drawing/2014/main" id="{25C9CA85-4AB4-6E7D-E540-381368634EC4}"/>
                </a:ext>
              </a:extLst>
            </p:cNvPr>
            <p:cNvSpPr/>
            <p:nvPr/>
          </p:nvSpPr>
          <p:spPr>
            <a:xfrm>
              <a:off x="7607896" y="3425309"/>
              <a:ext cx="119635" cy="78773"/>
            </a:xfrm>
            <a:custGeom>
              <a:avLst/>
              <a:gdLst/>
              <a:ahLst/>
              <a:cxnLst/>
              <a:rect l="l" t="t" r="r" b="b"/>
              <a:pathLst>
                <a:path w="3607" h="2375" extrusionOk="0">
                  <a:moveTo>
                    <a:pt x="1804" y="962"/>
                  </a:moveTo>
                  <a:cubicBezTo>
                    <a:pt x="1929" y="962"/>
                    <a:pt x="2031" y="1064"/>
                    <a:pt x="2031" y="1188"/>
                  </a:cubicBezTo>
                  <a:cubicBezTo>
                    <a:pt x="2031" y="1312"/>
                    <a:pt x="1929" y="1414"/>
                    <a:pt x="1804" y="1414"/>
                  </a:cubicBezTo>
                  <a:cubicBezTo>
                    <a:pt x="1679" y="1414"/>
                    <a:pt x="1578" y="1312"/>
                    <a:pt x="1578" y="1188"/>
                  </a:cubicBezTo>
                  <a:cubicBezTo>
                    <a:pt x="1578" y="1064"/>
                    <a:pt x="1680" y="962"/>
                    <a:pt x="1804" y="962"/>
                  </a:cubicBezTo>
                  <a:close/>
                  <a:moveTo>
                    <a:pt x="1306" y="618"/>
                  </a:moveTo>
                  <a:lnTo>
                    <a:pt x="1306" y="618"/>
                  </a:lnTo>
                  <a:cubicBezTo>
                    <a:pt x="1147" y="757"/>
                    <a:pt x="1046" y="961"/>
                    <a:pt x="1046" y="1188"/>
                  </a:cubicBezTo>
                  <a:cubicBezTo>
                    <a:pt x="1046" y="1415"/>
                    <a:pt x="1147" y="1618"/>
                    <a:pt x="1306" y="1758"/>
                  </a:cubicBezTo>
                  <a:cubicBezTo>
                    <a:pt x="1010" y="1653"/>
                    <a:pt x="751" y="1457"/>
                    <a:pt x="571" y="1188"/>
                  </a:cubicBezTo>
                  <a:cubicBezTo>
                    <a:pt x="751" y="919"/>
                    <a:pt x="1010" y="723"/>
                    <a:pt x="1306" y="618"/>
                  </a:cubicBezTo>
                  <a:close/>
                  <a:moveTo>
                    <a:pt x="2302" y="618"/>
                  </a:moveTo>
                  <a:cubicBezTo>
                    <a:pt x="2598" y="723"/>
                    <a:pt x="2856" y="919"/>
                    <a:pt x="3038" y="1188"/>
                  </a:cubicBezTo>
                  <a:cubicBezTo>
                    <a:pt x="2856" y="1457"/>
                    <a:pt x="2599" y="1653"/>
                    <a:pt x="2302" y="1758"/>
                  </a:cubicBezTo>
                  <a:cubicBezTo>
                    <a:pt x="2461" y="1619"/>
                    <a:pt x="2563" y="1415"/>
                    <a:pt x="2563" y="1188"/>
                  </a:cubicBezTo>
                  <a:cubicBezTo>
                    <a:pt x="2563" y="961"/>
                    <a:pt x="2461" y="758"/>
                    <a:pt x="2302" y="618"/>
                  </a:cubicBezTo>
                  <a:close/>
                  <a:moveTo>
                    <a:pt x="1804" y="1"/>
                  </a:moveTo>
                  <a:cubicBezTo>
                    <a:pt x="1105" y="1"/>
                    <a:pt x="464" y="355"/>
                    <a:pt x="92" y="949"/>
                  </a:cubicBezTo>
                  <a:cubicBezTo>
                    <a:pt x="1" y="1093"/>
                    <a:pt x="1" y="1282"/>
                    <a:pt x="92" y="1427"/>
                  </a:cubicBezTo>
                  <a:cubicBezTo>
                    <a:pt x="464" y="2021"/>
                    <a:pt x="1105" y="2375"/>
                    <a:pt x="1804" y="2375"/>
                  </a:cubicBezTo>
                  <a:cubicBezTo>
                    <a:pt x="2504" y="2375"/>
                    <a:pt x="3144" y="2021"/>
                    <a:pt x="3516" y="1427"/>
                  </a:cubicBezTo>
                  <a:cubicBezTo>
                    <a:pt x="3607" y="1282"/>
                    <a:pt x="3607" y="1093"/>
                    <a:pt x="3516" y="949"/>
                  </a:cubicBezTo>
                  <a:cubicBezTo>
                    <a:pt x="3144" y="355"/>
                    <a:pt x="2504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8;p64">
              <a:extLst>
                <a:ext uri="{FF2B5EF4-FFF2-40B4-BE49-F238E27FC236}">
                  <a16:creationId xmlns:a16="http://schemas.microsoft.com/office/drawing/2014/main" id="{E0E377B9-FE9F-257A-FAA4-A4F685EE93A2}"/>
                </a:ext>
              </a:extLst>
            </p:cNvPr>
            <p:cNvSpPr/>
            <p:nvPr/>
          </p:nvSpPr>
          <p:spPr>
            <a:xfrm>
              <a:off x="7611511" y="3385773"/>
              <a:ext cx="115257" cy="29055"/>
            </a:xfrm>
            <a:custGeom>
              <a:avLst/>
              <a:gdLst/>
              <a:ahLst/>
              <a:cxnLst/>
              <a:rect l="l" t="t" r="r" b="b"/>
              <a:pathLst>
                <a:path w="3475" h="876" extrusionOk="0">
                  <a:moveTo>
                    <a:pt x="1738" y="1"/>
                  </a:moveTo>
                  <a:cubicBezTo>
                    <a:pt x="1204" y="1"/>
                    <a:pt x="670" y="125"/>
                    <a:pt x="183" y="373"/>
                  </a:cubicBezTo>
                  <a:cubicBezTo>
                    <a:pt x="53" y="439"/>
                    <a:pt x="1" y="599"/>
                    <a:pt x="67" y="730"/>
                  </a:cubicBezTo>
                  <a:cubicBezTo>
                    <a:pt x="114" y="822"/>
                    <a:pt x="208" y="875"/>
                    <a:pt x="304" y="875"/>
                  </a:cubicBezTo>
                  <a:cubicBezTo>
                    <a:pt x="345" y="875"/>
                    <a:pt x="387" y="866"/>
                    <a:pt x="426" y="846"/>
                  </a:cubicBezTo>
                  <a:cubicBezTo>
                    <a:pt x="836" y="636"/>
                    <a:pt x="1287" y="532"/>
                    <a:pt x="1738" y="532"/>
                  </a:cubicBezTo>
                  <a:cubicBezTo>
                    <a:pt x="2189" y="532"/>
                    <a:pt x="2640" y="636"/>
                    <a:pt x="3051" y="846"/>
                  </a:cubicBezTo>
                  <a:cubicBezTo>
                    <a:pt x="3089" y="866"/>
                    <a:pt x="3130" y="875"/>
                    <a:pt x="3171" y="875"/>
                  </a:cubicBezTo>
                  <a:cubicBezTo>
                    <a:pt x="3268" y="875"/>
                    <a:pt x="3361" y="822"/>
                    <a:pt x="3408" y="730"/>
                  </a:cubicBezTo>
                  <a:cubicBezTo>
                    <a:pt x="3474" y="599"/>
                    <a:pt x="3423" y="439"/>
                    <a:pt x="3291" y="373"/>
                  </a:cubicBezTo>
                  <a:cubicBezTo>
                    <a:pt x="2805" y="125"/>
                    <a:pt x="2272" y="1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79;p64">
              <a:extLst>
                <a:ext uri="{FF2B5EF4-FFF2-40B4-BE49-F238E27FC236}">
                  <a16:creationId xmlns:a16="http://schemas.microsoft.com/office/drawing/2014/main" id="{C44ADA29-8688-E313-C5B7-697AFF587297}"/>
                </a:ext>
              </a:extLst>
            </p:cNvPr>
            <p:cNvSpPr/>
            <p:nvPr/>
          </p:nvSpPr>
          <p:spPr>
            <a:xfrm>
              <a:off x="7696354" y="3567266"/>
              <a:ext cx="109950" cy="17645"/>
            </a:xfrm>
            <a:custGeom>
              <a:avLst/>
              <a:gdLst/>
              <a:ahLst/>
              <a:cxnLst/>
              <a:rect l="l" t="t" r="r" b="b"/>
              <a:pathLst>
                <a:path w="3315" h="532" extrusionOk="0">
                  <a:moveTo>
                    <a:pt x="266" y="0"/>
                  </a:moveTo>
                  <a:cubicBezTo>
                    <a:pt x="119" y="0"/>
                    <a:pt x="0" y="120"/>
                    <a:pt x="0" y="265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3049" y="531"/>
                  </a:lnTo>
                  <a:cubicBezTo>
                    <a:pt x="3196" y="531"/>
                    <a:pt x="3315" y="412"/>
                    <a:pt x="3315" y="265"/>
                  </a:cubicBezTo>
                  <a:cubicBezTo>
                    <a:pt x="3315" y="120"/>
                    <a:pt x="3196" y="0"/>
                    <a:pt x="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80;p64">
              <a:extLst>
                <a:ext uri="{FF2B5EF4-FFF2-40B4-BE49-F238E27FC236}">
                  <a16:creationId xmlns:a16="http://schemas.microsoft.com/office/drawing/2014/main" id="{9766BB3C-713C-1B87-C5C2-125506E6D7D7}"/>
                </a:ext>
              </a:extLst>
            </p:cNvPr>
            <p:cNvSpPr/>
            <p:nvPr/>
          </p:nvSpPr>
          <p:spPr>
            <a:xfrm>
              <a:off x="7721428" y="3596586"/>
              <a:ext cx="59801" cy="17678"/>
            </a:xfrm>
            <a:custGeom>
              <a:avLst/>
              <a:gdLst/>
              <a:ahLst/>
              <a:cxnLst/>
              <a:rect l="l" t="t" r="r" b="b"/>
              <a:pathLst>
                <a:path w="1803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537" y="532"/>
                  </a:lnTo>
                  <a:cubicBezTo>
                    <a:pt x="1684" y="532"/>
                    <a:pt x="1803" y="413"/>
                    <a:pt x="1803" y="266"/>
                  </a:cubicBezTo>
                  <a:cubicBezTo>
                    <a:pt x="1803" y="120"/>
                    <a:pt x="1684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81;p64">
              <a:extLst>
                <a:ext uri="{FF2B5EF4-FFF2-40B4-BE49-F238E27FC236}">
                  <a16:creationId xmlns:a16="http://schemas.microsoft.com/office/drawing/2014/main" id="{75113206-84A1-3B33-43C0-7B2F2869181B}"/>
                </a:ext>
              </a:extLst>
            </p:cNvPr>
            <p:cNvSpPr/>
            <p:nvPr/>
          </p:nvSpPr>
          <p:spPr>
            <a:xfrm>
              <a:off x="7773369" y="3385773"/>
              <a:ext cx="115257" cy="29055"/>
            </a:xfrm>
            <a:custGeom>
              <a:avLst/>
              <a:gdLst/>
              <a:ahLst/>
              <a:cxnLst/>
              <a:rect l="l" t="t" r="r" b="b"/>
              <a:pathLst>
                <a:path w="3475" h="876" extrusionOk="0">
                  <a:moveTo>
                    <a:pt x="1738" y="1"/>
                  </a:moveTo>
                  <a:cubicBezTo>
                    <a:pt x="1204" y="1"/>
                    <a:pt x="670" y="125"/>
                    <a:pt x="184" y="373"/>
                  </a:cubicBezTo>
                  <a:cubicBezTo>
                    <a:pt x="53" y="439"/>
                    <a:pt x="1" y="599"/>
                    <a:pt x="68" y="730"/>
                  </a:cubicBezTo>
                  <a:cubicBezTo>
                    <a:pt x="114" y="822"/>
                    <a:pt x="208" y="875"/>
                    <a:pt x="304" y="875"/>
                  </a:cubicBezTo>
                  <a:cubicBezTo>
                    <a:pt x="345" y="875"/>
                    <a:pt x="386" y="866"/>
                    <a:pt x="425" y="846"/>
                  </a:cubicBezTo>
                  <a:cubicBezTo>
                    <a:pt x="836" y="636"/>
                    <a:pt x="1287" y="532"/>
                    <a:pt x="1738" y="532"/>
                  </a:cubicBezTo>
                  <a:cubicBezTo>
                    <a:pt x="2189" y="532"/>
                    <a:pt x="2640" y="636"/>
                    <a:pt x="3050" y="846"/>
                  </a:cubicBezTo>
                  <a:cubicBezTo>
                    <a:pt x="3089" y="866"/>
                    <a:pt x="3130" y="875"/>
                    <a:pt x="3171" y="875"/>
                  </a:cubicBezTo>
                  <a:cubicBezTo>
                    <a:pt x="3268" y="875"/>
                    <a:pt x="3361" y="822"/>
                    <a:pt x="3409" y="730"/>
                  </a:cubicBezTo>
                  <a:cubicBezTo>
                    <a:pt x="3474" y="599"/>
                    <a:pt x="3423" y="439"/>
                    <a:pt x="3292" y="373"/>
                  </a:cubicBezTo>
                  <a:cubicBezTo>
                    <a:pt x="2805" y="125"/>
                    <a:pt x="2272" y="1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82;p64">
              <a:extLst>
                <a:ext uri="{FF2B5EF4-FFF2-40B4-BE49-F238E27FC236}">
                  <a16:creationId xmlns:a16="http://schemas.microsoft.com/office/drawing/2014/main" id="{47BFF7C0-84EA-05AB-2463-47DF2B63A2AA}"/>
                </a:ext>
              </a:extLst>
            </p:cNvPr>
            <p:cNvSpPr/>
            <p:nvPr/>
          </p:nvSpPr>
          <p:spPr>
            <a:xfrm>
              <a:off x="7441661" y="3580035"/>
              <a:ext cx="167264" cy="167164"/>
            </a:xfrm>
            <a:custGeom>
              <a:avLst/>
              <a:gdLst/>
              <a:ahLst/>
              <a:cxnLst/>
              <a:rect l="l" t="t" r="r" b="b"/>
              <a:pathLst>
                <a:path w="5043" h="5040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4596"/>
                  </a:lnTo>
                  <a:cubicBezTo>
                    <a:pt x="0" y="4841"/>
                    <a:pt x="198" y="5040"/>
                    <a:pt x="443" y="5040"/>
                  </a:cubicBezTo>
                  <a:lnTo>
                    <a:pt x="4778" y="5040"/>
                  </a:lnTo>
                  <a:cubicBezTo>
                    <a:pt x="4925" y="5040"/>
                    <a:pt x="5043" y="4921"/>
                    <a:pt x="5043" y="4774"/>
                  </a:cubicBezTo>
                  <a:cubicBezTo>
                    <a:pt x="5043" y="4627"/>
                    <a:pt x="4924" y="4508"/>
                    <a:pt x="4777" y="4508"/>
                  </a:cubicBezTo>
                  <a:lnTo>
                    <a:pt x="531" y="4508"/>
                  </a:lnTo>
                  <a:lnTo>
                    <a:pt x="531" y="266"/>
                  </a:lnTo>
                  <a:cubicBezTo>
                    <a:pt x="531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83;p64">
              <a:extLst>
                <a:ext uri="{FF2B5EF4-FFF2-40B4-BE49-F238E27FC236}">
                  <a16:creationId xmlns:a16="http://schemas.microsoft.com/office/drawing/2014/main" id="{E00845F4-A59A-FB8A-2840-364407636CA9}"/>
                </a:ext>
              </a:extLst>
            </p:cNvPr>
            <p:cNvSpPr/>
            <p:nvPr/>
          </p:nvSpPr>
          <p:spPr>
            <a:xfrm>
              <a:off x="7441661" y="3145176"/>
              <a:ext cx="167264" cy="167164"/>
            </a:xfrm>
            <a:custGeom>
              <a:avLst/>
              <a:gdLst/>
              <a:ahLst/>
              <a:cxnLst/>
              <a:rect l="l" t="t" r="r" b="b"/>
              <a:pathLst>
                <a:path w="5043" h="5040" extrusionOk="0"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4773"/>
                  </a:lnTo>
                  <a:cubicBezTo>
                    <a:pt x="0" y="4920"/>
                    <a:pt x="119" y="5039"/>
                    <a:pt x="265" y="5039"/>
                  </a:cubicBezTo>
                  <a:cubicBezTo>
                    <a:pt x="413" y="5039"/>
                    <a:pt x="531" y="4920"/>
                    <a:pt x="531" y="4773"/>
                  </a:cubicBezTo>
                  <a:lnTo>
                    <a:pt x="531" y="533"/>
                  </a:lnTo>
                  <a:lnTo>
                    <a:pt x="4777" y="533"/>
                  </a:lnTo>
                  <a:cubicBezTo>
                    <a:pt x="4924" y="533"/>
                    <a:pt x="5043" y="414"/>
                    <a:pt x="5043" y="267"/>
                  </a:cubicBezTo>
                  <a:cubicBezTo>
                    <a:pt x="5043" y="120"/>
                    <a:pt x="4924" y="1"/>
                    <a:pt x="4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84;p64">
              <a:extLst>
                <a:ext uri="{FF2B5EF4-FFF2-40B4-BE49-F238E27FC236}">
                  <a16:creationId xmlns:a16="http://schemas.microsoft.com/office/drawing/2014/main" id="{39A30D74-B723-88D7-5FCD-ADE4061C32DA}"/>
                </a:ext>
              </a:extLst>
            </p:cNvPr>
            <p:cNvSpPr/>
            <p:nvPr/>
          </p:nvSpPr>
          <p:spPr>
            <a:xfrm>
              <a:off x="7863352" y="3580035"/>
              <a:ext cx="167297" cy="167164"/>
            </a:xfrm>
            <a:custGeom>
              <a:avLst/>
              <a:gdLst/>
              <a:ahLst/>
              <a:cxnLst/>
              <a:rect l="l" t="t" r="r" b="b"/>
              <a:pathLst>
                <a:path w="5044" h="5040" extrusionOk="0">
                  <a:moveTo>
                    <a:pt x="4778" y="0"/>
                  </a:moveTo>
                  <a:cubicBezTo>
                    <a:pt x="4631" y="0"/>
                    <a:pt x="4512" y="120"/>
                    <a:pt x="4512" y="266"/>
                  </a:cubicBezTo>
                  <a:lnTo>
                    <a:pt x="4512" y="4508"/>
                  </a:lnTo>
                  <a:lnTo>
                    <a:pt x="266" y="4508"/>
                  </a:lnTo>
                  <a:cubicBezTo>
                    <a:pt x="120" y="4508"/>
                    <a:pt x="0" y="4627"/>
                    <a:pt x="0" y="4774"/>
                  </a:cubicBezTo>
                  <a:cubicBezTo>
                    <a:pt x="0" y="4921"/>
                    <a:pt x="120" y="5040"/>
                    <a:pt x="266" y="5040"/>
                  </a:cubicBezTo>
                  <a:lnTo>
                    <a:pt x="4600" y="5040"/>
                  </a:lnTo>
                  <a:cubicBezTo>
                    <a:pt x="4845" y="5040"/>
                    <a:pt x="5044" y="4841"/>
                    <a:pt x="5044" y="4596"/>
                  </a:cubicBezTo>
                  <a:lnTo>
                    <a:pt x="5044" y="266"/>
                  </a:lnTo>
                  <a:cubicBezTo>
                    <a:pt x="5044" y="120"/>
                    <a:pt x="4925" y="0"/>
                    <a:pt x="4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85;p64">
              <a:extLst>
                <a:ext uri="{FF2B5EF4-FFF2-40B4-BE49-F238E27FC236}">
                  <a16:creationId xmlns:a16="http://schemas.microsoft.com/office/drawing/2014/main" id="{F2DC4CF6-5A37-AEC6-C8DF-05BE0DAE85D3}"/>
                </a:ext>
              </a:extLst>
            </p:cNvPr>
            <p:cNvSpPr/>
            <p:nvPr/>
          </p:nvSpPr>
          <p:spPr>
            <a:xfrm>
              <a:off x="7863352" y="3145176"/>
              <a:ext cx="167297" cy="167164"/>
            </a:xfrm>
            <a:custGeom>
              <a:avLst/>
              <a:gdLst/>
              <a:ahLst/>
              <a:cxnLst/>
              <a:rect l="l" t="t" r="r" b="b"/>
              <a:pathLst>
                <a:path w="5044" h="5040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4512" y="533"/>
                  </a:lnTo>
                  <a:lnTo>
                    <a:pt x="4512" y="4773"/>
                  </a:lnTo>
                  <a:cubicBezTo>
                    <a:pt x="4512" y="4920"/>
                    <a:pt x="4631" y="5039"/>
                    <a:pt x="4777" y="5039"/>
                  </a:cubicBezTo>
                  <a:cubicBezTo>
                    <a:pt x="4925" y="5039"/>
                    <a:pt x="5043" y="4920"/>
                    <a:pt x="5043" y="4773"/>
                  </a:cubicBezTo>
                  <a:lnTo>
                    <a:pt x="5043" y="443"/>
                  </a:lnTo>
                  <a:cubicBezTo>
                    <a:pt x="5044" y="199"/>
                    <a:pt x="4845" y="1"/>
                    <a:pt x="4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86;p64">
              <a:extLst>
                <a:ext uri="{FF2B5EF4-FFF2-40B4-BE49-F238E27FC236}">
                  <a16:creationId xmlns:a16="http://schemas.microsoft.com/office/drawing/2014/main" id="{EEE28247-56CD-76DD-77A1-DB9380649ED4}"/>
                </a:ext>
              </a:extLst>
            </p:cNvPr>
            <p:cNvSpPr/>
            <p:nvPr/>
          </p:nvSpPr>
          <p:spPr>
            <a:xfrm>
              <a:off x="7817183" y="3609952"/>
              <a:ext cx="174527" cy="94925"/>
            </a:xfrm>
            <a:custGeom>
              <a:avLst/>
              <a:gdLst/>
              <a:ahLst/>
              <a:cxnLst/>
              <a:rect l="l" t="t" r="r" b="b"/>
              <a:pathLst>
                <a:path w="5262" h="2862" extrusionOk="0">
                  <a:moveTo>
                    <a:pt x="292" y="0"/>
                  </a:moveTo>
                  <a:cubicBezTo>
                    <a:pt x="224" y="0"/>
                    <a:pt x="156" y="26"/>
                    <a:pt x="104" y="78"/>
                  </a:cubicBezTo>
                  <a:cubicBezTo>
                    <a:pt x="0" y="182"/>
                    <a:pt x="0" y="350"/>
                    <a:pt x="104" y="454"/>
                  </a:cubicBezTo>
                  <a:lnTo>
                    <a:pt x="2310" y="2658"/>
                  </a:lnTo>
                  <a:cubicBezTo>
                    <a:pt x="2431" y="2777"/>
                    <a:pt x="2632" y="2861"/>
                    <a:pt x="2801" y="2861"/>
                  </a:cubicBezTo>
                  <a:lnTo>
                    <a:pt x="4994" y="2861"/>
                  </a:lnTo>
                  <a:cubicBezTo>
                    <a:pt x="5141" y="2861"/>
                    <a:pt x="5260" y="2742"/>
                    <a:pt x="5260" y="2596"/>
                  </a:cubicBezTo>
                  <a:cubicBezTo>
                    <a:pt x="5261" y="2449"/>
                    <a:pt x="5142" y="2330"/>
                    <a:pt x="4995" y="2330"/>
                  </a:cubicBezTo>
                  <a:lnTo>
                    <a:pt x="2801" y="2330"/>
                  </a:lnTo>
                  <a:cubicBezTo>
                    <a:pt x="2772" y="2329"/>
                    <a:pt x="2707" y="2302"/>
                    <a:pt x="2686" y="2281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87;p64">
              <a:extLst>
                <a:ext uri="{FF2B5EF4-FFF2-40B4-BE49-F238E27FC236}">
                  <a16:creationId xmlns:a16="http://schemas.microsoft.com/office/drawing/2014/main" id="{E9A9E2CF-614A-B8C2-FD1E-F85F6FE4ADC2}"/>
                </a:ext>
              </a:extLst>
            </p:cNvPr>
            <p:cNvSpPr/>
            <p:nvPr/>
          </p:nvSpPr>
          <p:spPr>
            <a:xfrm>
              <a:off x="7923319" y="3654762"/>
              <a:ext cx="68391" cy="17612"/>
            </a:xfrm>
            <a:custGeom>
              <a:avLst/>
              <a:gdLst/>
              <a:ahLst/>
              <a:cxnLst/>
              <a:rect l="l" t="t" r="r" b="b"/>
              <a:pathLst>
                <a:path w="2062" h="531" extrusionOk="0">
                  <a:moveTo>
                    <a:pt x="266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1795" y="531"/>
                  </a:lnTo>
                  <a:cubicBezTo>
                    <a:pt x="1941" y="531"/>
                    <a:pt x="2060" y="412"/>
                    <a:pt x="2060" y="265"/>
                  </a:cubicBezTo>
                  <a:cubicBezTo>
                    <a:pt x="2061" y="118"/>
                    <a:pt x="1942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88;p64">
              <a:extLst>
                <a:ext uri="{FF2B5EF4-FFF2-40B4-BE49-F238E27FC236}">
                  <a16:creationId xmlns:a16="http://schemas.microsoft.com/office/drawing/2014/main" id="{4D1F2C96-B318-C017-2D18-74317B750518}"/>
                </a:ext>
              </a:extLst>
            </p:cNvPr>
            <p:cNvSpPr/>
            <p:nvPr/>
          </p:nvSpPr>
          <p:spPr>
            <a:xfrm>
              <a:off x="7923319" y="3624878"/>
              <a:ext cx="68391" cy="17645"/>
            </a:xfrm>
            <a:custGeom>
              <a:avLst/>
              <a:gdLst/>
              <a:ahLst/>
              <a:cxnLst/>
              <a:rect l="l" t="t" r="r" b="b"/>
              <a:pathLst>
                <a:path w="2062" h="532" extrusionOk="0">
                  <a:moveTo>
                    <a:pt x="266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1795" y="531"/>
                  </a:lnTo>
                  <a:cubicBezTo>
                    <a:pt x="1941" y="531"/>
                    <a:pt x="2060" y="412"/>
                    <a:pt x="2060" y="266"/>
                  </a:cubicBezTo>
                  <a:cubicBezTo>
                    <a:pt x="2061" y="119"/>
                    <a:pt x="1942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89;p64">
              <a:extLst>
                <a:ext uri="{FF2B5EF4-FFF2-40B4-BE49-F238E27FC236}">
                  <a16:creationId xmlns:a16="http://schemas.microsoft.com/office/drawing/2014/main" id="{ED082A1B-0624-EE98-F8E6-07F03CFA4EF5}"/>
                </a:ext>
              </a:extLst>
            </p:cNvPr>
            <p:cNvSpPr/>
            <p:nvPr/>
          </p:nvSpPr>
          <p:spPr>
            <a:xfrm>
              <a:off x="7480102" y="3640699"/>
              <a:ext cx="64212" cy="6417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1404" y="532"/>
                  </a:moveTo>
                  <a:lnTo>
                    <a:pt x="1404" y="1403"/>
                  </a:lnTo>
                  <a:lnTo>
                    <a:pt x="532" y="1403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1491"/>
                  </a:lnTo>
                  <a:cubicBezTo>
                    <a:pt x="1" y="1735"/>
                    <a:pt x="200" y="1934"/>
                    <a:pt x="444" y="1934"/>
                  </a:cubicBezTo>
                  <a:lnTo>
                    <a:pt x="1492" y="1934"/>
                  </a:lnTo>
                  <a:cubicBezTo>
                    <a:pt x="1737" y="1934"/>
                    <a:pt x="1936" y="1735"/>
                    <a:pt x="1936" y="1491"/>
                  </a:cubicBezTo>
                  <a:lnTo>
                    <a:pt x="1936" y="444"/>
                  </a:lnTo>
                  <a:cubicBezTo>
                    <a:pt x="1936" y="199"/>
                    <a:pt x="1737" y="0"/>
                    <a:pt x="1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90;p64">
              <a:extLst>
                <a:ext uri="{FF2B5EF4-FFF2-40B4-BE49-F238E27FC236}">
                  <a16:creationId xmlns:a16="http://schemas.microsoft.com/office/drawing/2014/main" id="{010BB256-88D9-7AC7-8D59-9CAAA15B9E2C}"/>
                </a:ext>
              </a:extLst>
            </p:cNvPr>
            <p:cNvSpPr/>
            <p:nvPr/>
          </p:nvSpPr>
          <p:spPr>
            <a:xfrm>
              <a:off x="7480102" y="3614695"/>
              <a:ext cx="64212" cy="17678"/>
            </a:xfrm>
            <a:custGeom>
              <a:avLst/>
              <a:gdLst/>
              <a:ahLst/>
              <a:cxnLst/>
              <a:rect l="l" t="t" r="r" b="b"/>
              <a:pathLst>
                <a:path w="1936" h="533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6" y="533"/>
                  </a:cubicBezTo>
                  <a:lnTo>
                    <a:pt x="1670" y="533"/>
                  </a:lnTo>
                  <a:cubicBezTo>
                    <a:pt x="1817" y="533"/>
                    <a:pt x="1936" y="413"/>
                    <a:pt x="1936" y="267"/>
                  </a:cubicBezTo>
                  <a:cubicBezTo>
                    <a:pt x="1936" y="120"/>
                    <a:pt x="1817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1;p64">
              <a:extLst>
                <a:ext uri="{FF2B5EF4-FFF2-40B4-BE49-F238E27FC236}">
                  <a16:creationId xmlns:a16="http://schemas.microsoft.com/office/drawing/2014/main" id="{9C0C30F4-0C01-AB08-4EE1-3358BBE4DFAF}"/>
                </a:ext>
              </a:extLst>
            </p:cNvPr>
            <p:cNvSpPr/>
            <p:nvPr/>
          </p:nvSpPr>
          <p:spPr>
            <a:xfrm>
              <a:off x="7480102" y="3587664"/>
              <a:ext cx="64212" cy="17678"/>
            </a:xfrm>
            <a:custGeom>
              <a:avLst/>
              <a:gdLst/>
              <a:ahLst/>
              <a:cxnLst/>
              <a:rect l="l" t="t" r="r" b="b"/>
              <a:pathLst>
                <a:path w="1936" h="533" extrusionOk="0">
                  <a:moveTo>
                    <a:pt x="266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1670" y="532"/>
                  </a:lnTo>
                  <a:cubicBezTo>
                    <a:pt x="1817" y="532"/>
                    <a:pt x="1936" y="413"/>
                    <a:pt x="1936" y="266"/>
                  </a:cubicBezTo>
                  <a:cubicBezTo>
                    <a:pt x="1936" y="120"/>
                    <a:pt x="1817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92;p64">
              <a:extLst>
                <a:ext uri="{FF2B5EF4-FFF2-40B4-BE49-F238E27FC236}">
                  <a16:creationId xmlns:a16="http://schemas.microsoft.com/office/drawing/2014/main" id="{254D0AE8-3B65-C06E-DEEB-766EFF009A47}"/>
                </a:ext>
              </a:extLst>
            </p:cNvPr>
            <p:cNvSpPr/>
            <p:nvPr/>
          </p:nvSpPr>
          <p:spPr>
            <a:xfrm>
              <a:off x="7479339" y="3180732"/>
              <a:ext cx="60862" cy="60829"/>
            </a:xfrm>
            <a:custGeom>
              <a:avLst/>
              <a:gdLst/>
              <a:ahLst/>
              <a:cxnLst/>
              <a:rect l="l" t="t" r="r" b="b"/>
              <a:pathLst>
                <a:path w="1835" h="1834" extrusionOk="0">
                  <a:moveTo>
                    <a:pt x="1303" y="533"/>
                  </a:moveTo>
                  <a:lnTo>
                    <a:pt x="1303" y="1302"/>
                  </a:lnTo>
                  <a:lnTo>
                    <a:pt x="533" y="1302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200"/>
                    <a:pt x="1" y="444"/>
                  </a:cubicBezTo>
                  <a:lnTo>
                    <a:pt x="1" y="1390"/>
                  </a:lnTo>
                  <a:cubicBezTo>
                    <a:pt x="1" y="1634"/>
                    <a:pt x="199" y="1834"/>
                    <a:pt x="443" y="1834"/>
                  </a:cubicBezTo>
                  <a:lnTo>
                    <a:pt x="1391" y="1834"/>
                  </a:lnTo>
                  <a:cubicBezTo>
                    <a:pt x="1636" y="1834"/>
                    <a:pt x="1835" y="1634"/>
                    <a:pt x="1835" y="1390"/>
                  </a:cubicBezTo>
                  <a:lnTo>
                    <a:pt x="1835" y="444"/>
                  </a:lnTo>
                  <a:cubicBezTo>
                    <a:pt x="1835" y="200"/>
                    <a:pt x="1636" y="1"/>
                    <a:pt x="1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93;p64">
              <a:extLst>
                <a:ext uri="{FF2B5EF4-FFF2-40B4-BE49-F238E27FC236}">
                  <a16:creationId xmlns:a16="http://schemas.microsoft.com/office/drawing/2014/main" id="{D918E18E-4E71-FE65-8BE5-4820F595C2DD}"/>
                </a:ext>
              </a:extLst>
            </p:cNvPr>
            <p:cNvSpPr/>
            <p:nvPr/>
          </p:nvSpPr>
          <p:spPr>
            <a:xfrm>
              <a:off x="7923319" y="3180732"/>
              <a:ext cx="68391" cy="17678"/>
            </a:xfrm>
            <a:custGeom>
              <a:avLst/>
              <a:gdLst/>
              <a:ahLst/>
              <a:cxnLst/>
              <a:rect l="l" t="t" r="r" b="b"/>
              <a:pathLst>
                <a:path w="2062" h="533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lnTo>
                    <a:pt x="1795" y="533"/>
                  </a:lnTo>
                  <a:cubicBezTo>
                    <a:pt x="1941" y="533"/>
                    <a:pt x="2060" y="414"/>
                    <a:pt x="2060" y="267"/>
                  </a:cubicBezTo>
                  <a:cubicBezTo>
                    <a:pt x="2061" y="120"/>
                    <a:pt x="1942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94;p64">
              <a:extLst>
                <a:ext uri="{FF2B5EF4-FFF2-40B4-BE49-F238E27FC236}">
                  <a16:creationId xmlns:a16="http://schemas.microsoft.com/office/drawing/2014/main" id="{FDAF5711-825B-4BD4-DC04-5898ECF5C2FC}"/>
                </a:ext>
              </a:extLst>
            </p:cNvPr>
            <p:cNvSpPr/>
            <p:nvPr/>
          </p:nvSpPr>
          <p:spPr>
            <a:xfrm>
              <a:off x="7923319" y="3206835"/>
              <a:ext cx="68391" cy="17678"/>
            </a:xfrm>
            <a:custGeom>
              <a:avLst/>
              <a:gdLst/>
              <a:ahLst/>
              <a:cxnLst/>
              <a:rect l="l" t="t" r="r" b="b"/>
              <a:pathLst>
                <a:path w="2062" h="533" extrusionOk="0">
                  <a:moveTo>
                    <a:pt x="266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1795" y="532"/>
                  </a:lnTo>
                  <a:cubicBezTo>
                    <a:pt x="1941" y="532"/>
                    <a:pt x="2060" y="413"/>
                    <a:pt x="2060" y="266"/>
                  </a:cubicBezTo>
                  <a:cubicBezTo>
                    <a:pt x="2061" y="119"/>
                    <a:pt x="1942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95;p64">
              <a:extLst>
                <a:ext uri="{FF2B5EF4-FFF2-40B4-BE49-F238E27FC236}">
                  <a16:creationId xmlns:a16="http://schemas.microsoft.com/office/drawing/2014/main" id="{6A015A3E-F8D1-D8C9-5827-AEDFC89029B3}"/>
                </a:ext>
              </a:extLst>
            </p:cNvPr>
            <p:cNvSpPr/>
            <p:nvPr/>
          </p:nvSpPr>
          <p:spPr>
            <a:xfrm>
              <a:off x="7923319" y="3232904"/>
              <a:ext cx="68391" cy="17678"/>
            </a:xfrm>
            <a:custGeom>
              <a:avLst/>
              <a:gdLst/>
              <a:ahLst/>
              <a:cxnLst/>
              <a:rect l="l" t="t" r="r" b="b"/>
              <a:pathLst>
                <a:path w="2062" h="533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lnTo>
                    <a:pt x="1795" y="533"/>
                  </a:lnTo>
                  <a:cubicBezTo>
                    <a:pt x="1941" y="533"/>
                    <a:pt x="2060" y="414"/>
                    <a:pt x="2060" y="267"/>
                  </a:cubicBezTo>
                  <a:cubicBezTo>
                    <a:pt x="2061" y="120"/>
                    <a:pt x="1942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96;p64">
              <a:extLst>
                <a:ext uri="{FF2B5EF4-FFF2-40B4-BE49-F238E27FC236}">
                  <a16:creationId xmlns:a16="http://schemas.microsoft.com/office/drawing/2014/main" id="{A643196D-3F09-4716-5037-DEE02DAF6F21}"/>
                </a:ext>
              </a:extLst>
            </p:cNvPr>
            <p:cNvSpPr/>
            <p:nvPr/>
          </p:nvSpPr>
          <p:spPr>
            <a:xfrm>
              <a:off x="7922987" y="3578443"/>
              <a:ext cx="17678" cy="32968"/>
            </a:xfrm>
            <a:custGeom>
              <a:avLst/>
              <a:gdLst/>
              <a:ahLst/>
              <a:cxnLst/>
              <a:rect l="l" t="t" r="r" b="b"/>
              <a:pathLst>
                <a:path w="533" h="99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727"/>
                  </a:lnTo>
                  <a:cubicBezTo>
                    <a:pt x="0" y="874"/>
                    <a:pt x="119" y="993"/>
                    <a:pt x="266" y="993"/>
                  </a:cubicBezTo>
                  <a:cubicBezTo>
                    <a:pt x="413" y="993"/>
                    <a:pt x="532" y="874"/>
                    <a:pt x="532" y="72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97;p64">
              <a:extLst>
                <a:ext uri="{FF2B5EF4-FFF2-40B4-BE49-F238E27FC236}">
                  <a16:creationId xmlns:a16="http://schemas.microsoft.com/office/drawing/2014/main" id="{C6A0F89B-B66F-4C04-3006-E4D614854B78}"/>
                </a:ext>
              </a:extLst>
            </p:cNvPr>
            <p:cNvSpPr/>
            <p:nvPr/>
          </p:nvSpPr>
          <p:spPr>
            <a:xfrm>
              <a:off x="7948361" y="3578443"/>
              <a:ext cx="17678" cy="32968"/>
            </a:xfrm>
            <a:custGeom>
              <a:avLst/>
              <a:gdLst/>
              <a:ahLst/>
              <a:cxnLst/>
              <a:rect l="l" t="t" r="r" b="b"/>
              <a:pathLst>
                <a:path w="533" h="99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727"/>
                  </a:lnTo>
                  <a:cubicBezTo>
                    <a:pt x="0" y="874"/>
                    <a:pt x="119" y="993"/>
                    <a:pt x="266" y="993"/>
                  </a:cubicBezTo>
                  <a:cubicBezTo>
                    <a:pt x="413" y="993"/>
                    <a:pt x="532" y="874"/>
                    <a:pt x="532" y="72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98;p64">
              <a:extLst>
                <a:ext uri="{FF2B5EF4-FFF2-40B4-BE49-F238E27FC236}">
                  <a16:creationId xmlns:a16="http://schemas.microsoft.com/office/drawing/2014/main" id="{F062BA73-7677-E8AA-A34A-BACE9BCC1005}"/>
                </a:ext>
              </a:extLst>
            </p:cNvPr>
            <p:cNvSpPr/>
            <p:nvPr/>
          </p:nvSpPr>
          <p:spPr>
            <a:xfrm>
              <a:off x="7973701" y="3578443"/>
              <a:ext cx="17645" cy="32968"/>
            </a:xfrm>
            <a:custGeom>
              <a:avLst/>
              <a:gdLst/>
              <a:ahLst/>
              <a:cxnLst/>
              <a:rect l="l" t="t" r="r" b="b"/>
              <a:pathLst>
                <a:path w="532" h="99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727"/>
                  </a:lnTo>
                  <a:cubicBezTo>
                    <a:pt x="0" y="874"/>
                    <a:pt x="119" y="993"/>
                    <a:pt x="266" y="993"/>
                  </a:cubicBezTo>
                  <a:cubicBezTo>
                    <a:pt x="413" y="993"/>
                    <a:pt x="532" y="874"/>
                    <a:pt x="532" y="72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Graphic 62" descr="Binary with solid fill">
            <a:extLst>
              <a:ext uri="{FF2B5EF4-FFF2-40B4-BE49-F238E27FC236}">
                <a16:creationId xmlns:a16="http://schemas.microsoft.com/office/drawing/2014/main" id="{A331E127-2B96-5272-4BE6-D70A62F9D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3905" y="1745310"/>
            <a:ext cx="730811" cy="730811"/>
          </a:xfrm>
          <a:prstGeom prst="rect">
            <a:avLst/>
          </a:prstGeom>
        </p:spPr>
      </p:pic>
      <p:sp>
        <p:nvSpPr>
          <p:cNvPr id="1383" name="Title 1">
            <a:extLst>
              <a:ext uri="{FF2B5EF4-FFF2-40B4-BE49-F238E27FC236}">
                <a16:creationId xmlns:a16="http://schemas.microsoft.com/office/drawing/2014/main" id="{2383762B-F240-EFE4-7C60-3533B81DE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61" y="152770"/>
            <a:ext cx="3793488" cy="947128"/>
          </a:xfrm>
          <a:solidFill>
            <a:schemeClr val="bg2">
              <a:alpha val="33020"/>
            </a:schemeClr>
          </a:solidFill>
        </p:spPr>
        <p:txBody>
          <a:bodyPr/>
          <a:lstStyle/>
          <a:p>
            <a:r>
              <a:rPr lang="cs-CZ" sz="6000" dirty="0">
                <a:latin typeface="Tw Cen MT Condensed Extra Bold" panose="020B0803020202020204" pitchFamily="34" charset="-18"/>
              </a:rPr>
              <a:t>Dovednosti</a:t>
            </a:r>
          </a:p>
        </p:txBody>
      </p:sp>
      <p:pic>
        <p:nvPicPr>
          <p:cNvPr id="1384" name="Google Shape;1297;p37">
            <a:extLst>
              <a:ext uri="{FF2B5EF4-FFF2-40B4-BE49-F238E27FC236}">
                <a16:creationId xmlns:a16="http://schemas.microsoft.com/office/drawing/2014/main" id="{4310B3FF-13E4-9B20-BAD8-C9919F3846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9296825">
            <a:off x="88937" y="3774801"/>
            <a:ext cx="1647828" cy="107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7FD351FC-DBC9-C13A-979A-BAF49893B61B}"/>
              </a:ext>
            </a:extLst>
          </p:cNvPr>
          <p:cNvCxnSpPr>
            <a:stCxn id="1323" idx="0"/>
            <a:endCxn id="6" idx="0"/>
          </p:cNvCxnSpPr>
          <p:nvPr/>
        </p:nvCxnSpPr>
        <p:spPr>
          <a:xfrm>
            <a:off x="1974587" y="2572317"/>
            <a:ext cx="0" cy="4276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062A2944-5C18-C1CB-CDC2-026E18188F7B}"/>
              </a:ext>
            </a:extLst>
          </p:cNvPr>
          <p:cNvCxnSpPr>
            <a:stCxn id="1324" idx="0"/>
            <a:endCxn id="15" idx="0"/>
          </p:cNvCxnSpPr>
          <p:nvPr/>
        </p:nvCxnSpPr>
        <p:spPr>
          <a:xfrm>
            <a:off x="4571999" y="2604539"/>
            <a:ext cx="6306" cy="43019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9BA00B1C-D09B-71ED-690F-67092B52EADB}"/>
              </a:ext>
            </a:extLst>
          </p:cNvPr>
          <p:cNvCxnSpPr>
            <a:stCxn id="1325" idx="0"/>
            <a:endCxn id="16" idx="0"/>
          </p:cNvCxnSpPr>
          <p:nvPr/>
        </p:nvCxnSpPr>
        <p:spPr>
          <a:xfrm>
            <a:off x="7169411" y="2572317"/>
            <a:ext cx="0" cy="418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DDF2-C605-0ECE-BACD-461F66C4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5" y="138193"/>
            <a:ext cx="5202300" cy="1045200"/>
          </a:xfrm>
        </p:spPr>
        <p:txBody>
          <a:bodyPr/>
          <a:lstStyle/>
          <a:p>
            <a:r>
              <a:rPr lang="cs-CZ" sz="6000" dirty="0">
                <a:latin typeface="Tw Cen MT Condensed Extra Bold" panose="020B0803020202020204" pitchFamily="34" charset="-18"/>
              </a:rPr>
              <a:t>Vizualizace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1C4C9-F10E-58A4-9E5F-E554A95F53B8}"/>
                  </a:ext>
                </a:extLst>
              </p14:cNvPr>
              <p14:cNvContentPartPr/>
              <p14:nvPr/>
            </p14:nvContentPartPr>
            <p14:xfrm>
              <a:off x="1105630" y="1511199"/>
              <a:ext cx="75600" cy="167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1C4C9-F10E-58A4-9E5F-E554A95F53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630" y="1475559"/>
                <a:ext cx="147240" cy="2390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B450A13-F525-5463-C497-30F18F7D9CDF}"/>
              </a:ext>
            </a:extLst>
          </p:cNvPr>
          <p:cNvSpPr txBox="1"/>
          <p:nvPr/>
        </p:nvSpPr>
        <p:spPr>
          <a:xfrm>
            <a:off x="6186489" y="1743074"/>
            <a:ext cx="2793206" cy="1077218"/>
          </a:xfrm>
          <a:prstGeom prst="rect">
            <a:avLst/>
          </a:prstGeom>
          <a:solidFill>
            <a:srgbClr val="AE77D6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několik zón</a:t>
            </a:r>
          </a:p>
          <a:p>
            <a:r>
              <a:rPr lang="cs-CZ" sz="32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- 1 kamera</a:t>
            </a:r>
          </a:p>
        </p:txBody>
      </p:sp>
      <p:pic>
        <p:nvPicPr>
          <p:cNvPr id="10" name="Picture 9" descr="A picture containing drawing, art, sketch, box&#10;&#10;Description automatically generated">
            <a:extLst>
              <a:ext uri="{FF2B5EF4-FFF2-40B4-BE49-F238E27FC236}">
                <a16:creationId xmlns:a16="http://schemas.microsoft.com/office/drawing/2014/main" id="{7A865552-EC1D-B43D-D816-7D4BE77E5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30" y="1285859"/>
            <a:ext cx="4280842" cy="385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5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8CBD9-4B84-8223-3772-CA0F697CFE16}"/>
              </a:ext>
            </a:extLst>
          </p:cNvPr>
          <p:cNvSpPr txBox="1"/>
          <p:nvPr/>
        </p:nvSpPr>
        <p:spPr>
          <a:xfrm>
            <a:off x="1087888" y="3301055"/>
            <a:ext cx="1294914" cy="953666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cs-CZ" sz="40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273239" y="420330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62D345-AFB1-C238-AC3E-06BE6A5C0B44}"/>
              </a:ext>
            </a:extLst>
          </p:cNvPr>
          <p:cNvSpPr txBox="1"/>
          <p:nvPr/>
        </p:nvSpPr>
        <p:spPr>
          <a:xfrm>
            <a:off x="3113705" y="301599"/>
            <a:ext cx="3419999" cy="830997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48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Timeline</a:t>
            </a:r>
            <a:endParaRPr lang="cs-CZ" sz="48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75386" y="3561956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k</a:t>
            </a:r>
            <a:r>
              <a:rPr lang="cs-CZ" sz="3200" dirty="0" err="1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amera</a:t>
            </a:r>
            <a:endParaRPr sz="3200" dirty="0">
              <a:solidFill>
                <a:schemeClr val="dk1"/>
              </a:solidFill>
              <a:latin typeface="Tw Cen MT Condensed Extra Bold" panose="020B0803020202020204" pitchFamily="34" charset="-18"/>
              <a:ea typeface="Montserrat"/>
              <a:cs typeface="Montserrat"/>
              <a:sym typeface="Montserrat"/>
            </a:endParaRPr>
          </a:p>
        </p:txBody>
      </p:sp>
      <p:sp>
        <p:nvSpPr>
          <p:cNvPr id="2054" name="Google Shape;2054;p59"/>
          <p:cNvSpPr txBox="1"/>
          <p:nvPr/>
        </p:nvSpPr>
        <p:spPr>
          <a:xfrm>
            <a:off x="722787" y="3377346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8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 Black"/>
                <a:cs typeface="Montserrat Black"/>
                <a:sym typeface="Montserrat Black"/>
              </a:rPr>
              <a:t>1. krok -</a:t>
            </a:r>
            <a:endParaRPr sz="2800" dirty="0">
              <a:solidFill>
                <a:schemeClr val="dk1"/>
              </a:solidFill>
              <a:latin typeface="Tw Cen MT Condensed Extra Bold" panose="020B0803020202020204" pitchFamily="34" charset="-18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D19A5-E96D-17DC-C081-C57FCD51F295}"/>
              </a:ext>
            </a:extLst>
          </p:cNvPr>
          <p:cNvSpPr txBox="1"/>
          <p:nvPr/>
        </p:nvSpPr>
        <p:spPr>
          <a:xfrm>
            <a:off x="2864645" y="1473567"/>
            <a:ext cx="1471852" cy="953666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cs-CZ" sz="40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F46ADE-0B55-1CAE-2939-7C2252F7054C}"/>
              </a:ext>
            </a:extLst>
          </p:cNvPr>
          <p:cNvGrpSpPr/>
          <p:nvPr/>
        </p:nvGrpSpPr>
        <p:grpSpPr>
          <a:xfrm>
            <a:off x="2562628" y="1565747"/>
            <a:ext cx="2013796" cy="663180"/>
            <a:chOff x="2562628" y="1565747"/>
            <a:chExt cx="2013796" cy="663180"/>
          </a:xfrm>
        </p:grpSpPr>
        <p:sp>
          <p:nvSpPr>
            <p:cNvPr id="2055" name="Google Shape;2055;p59"/>
            <p:cNvSpPr txBox="1"/>
            <p:nvPr/>
          </p:nvSpPr>
          <p:spPr>
            <a:xfrm>
              <a:off x="2562628" y="1771727"/>
              <a:ext cx="1920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 Black"/>
                  <a:cs typeface="Montserrat Black"/>
                  <a:sym typeface="Montserrat Black"/>
                </a:rPr>
                <a:t>data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056" name="Google Shape;2056;p59"/>
            <p:cNvSpPr txBox="1"/>
            <p:nvPr/>
          </p:nvSpPr>
          <p:spPr>
            <a:xfrm>
              <a:off x="2656124" y="1565747"/>
              <a:ext cx="1920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"/>
                  <a:cs typeface="Montserrat"/>
                  <a:sym typeface="Montserrat"/>
                </a:rPr>
                <a:t>2. krok -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F4981D-5B47-0FA8-F9C9-FCC0AFF54325}"/>
              </a:ext>
            </a:extLst>
          </p:cNvPr>
          <p:cNvSpPr txBox="1"/>
          <p:nvPr/>
        </p:nvSpPr>
        <p:spPr>
          <a:xfrm>
            <a:off x="4868198" y="3327373"/>
            <a:ext cx="1529531" cy="953666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cs-CZ" sz="40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30B024-0E23-8C06-E059-CCB33CF036DE}"/>
              </a:ext>
            </a:extLst>
          </p:cNvPr>
          <p:cNvGrpSpPr/>
          <p:nvPr/>
        </p:nvGrpSpPr>
        <p:grpSpPr>
          <a:xfrm>
            <a:off x="4664334" y="3455652"/>
            <a:ext cx="1937257" cy="672560"/>
            <a:chOff x="4567576" y="3458040"/>
            <a:chExt cx="1937257" cy="672560"/>
          </a:xfrm>
        </p:grpSpPr>
        <p:sp>
          <p:nvSpPr>
            <p:cNvPr id="2063" name="Google Shape;2063;p59"/>
            <p:cNvSpPr txBox="1"/>
            <p:nvPr/>
          </p:nvSpPr>
          <p:spPr>
            <a:xfrm>
              <a:off x="4584533" y="3458040"/>
              <a:ext cx="1920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 Black"/>
                  <a:cs typeface="Montserrat Black"/>
                  <a:sym typeface="Montserrat Black"/>
                </a:rPr>
                <a:t>3. krok - 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067" name="Google Shape;2067;p59"/>
            <p:cNvSpPr txBox="1"/>
            <p:nvPr/>
          </p:nvSpPr>
          <p:spPr>
            <a:xfrm>
              <a:off x="4567576" y="3646100"/>
              <a:ext cx="1920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"/>
                  <a:cs typeface="Montserrat"/>
                  <a:sym typeface="Montserrat"/>
                </a:rPr>
                <a:t>databáze</a:t>
              </a:r>
              <a:endParaRPr sz="28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9359E96-4D1F-B5E2-9AC8-C6CFD3578482}"/>
              </a:ext>
            </a:extLst>
          </p:cNvPr>
          <p:cNvSpPr txBox="1"/>
          <p:nvPr/>
        </p:nvSpPr>
        <p:spPr>
          <a:xfrm>
            <a:off x="6540056" y="1459189"/>
            <a:ext cx="1763035" cy="953666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cs-CZ" sz="40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61857F-E675-D785-7126-2CA8A7C8DFAA}"/>
              </a:ext>
            </a:extLst>
          </p:cNvPr>
          <p:cNvGrpSpPr/>
          <p:nvPr/>
        </p:nvGrpSpPr>
        <p:grpSpPr>
          <a:xfrm>
            <a:off x="6444091" y="1346347"/>
            <a:ext cx="1949589" cy="1050966"/>
            <a:chOff x="6359205" y="959636"/>
            <a:chExt cx="1953317" cy="1050966"/>
          </a:xfrm>
        </p:grpSpPr>
        <p:sp>
          <p:nvSpPr>
            <p:cNvPr id="2064" name="Google Shape;2064;p59"/>
            <p:cNvSpPr txBox="1"/>
            <p:nvPr/>
          </p:nvSpPr>
          <p:spPr>
            <a:xfrm>
              <a:off x="6359205" y="959636"/>
              <a:ext cx="1920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 Black"/>
                  <a:cs typeface="Montserrat Black"/>
                  <a:sym typeface="Montserrat Black"/>
                </a:rPr>
                <a:t>4. krok -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065" name="Google Shape;2065;p59"/>
            <p:cNvSpPr txBox="1"/>
            <p:nvPr/>
          </p:nvSpPr>
          <p:spPr>
            <a:xfrm>
              <a:off x="6392223" y="1526102"/>
              <a:ext cx="1920299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"/>
                  <a:cs typeface="Montserrat"/>
                  <a:sym typeface="Montserrat"/>
                </a:rPr>
                <a:t>vizualizace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oogle Shape;12216;p79">
            <a:extLst>
              <a:ext uri="{FF2B5EF4-FFF2-40B4-BE49-F238E27FC236}">
                <a16:creationId xmlns:a16="http://schemas.microsoft.com/office/drawing/2014/main" id="{FAA3A952-1D21-A787-76D0-3BAA1B4EF9B3}"/>
              </a:ext>
            </a:extLst>
          </p:cNvPr>
          <p:cNvGrpSpPr/>
          <p:nvPr/>
        </p:nvGrpSpPr>
        <p:grpSpPr>
          <a:xfrm>
            <a:off x="7129147" y="2783649"/>
            <a:ext cx="550123" cy="506290"/>
            <a:chOff x="6639652" y="4323777"/>
            <a:chExt cx="426315" cy="332826"/>
          </a:xfrm>
          <a:solidFill>
            <a:schemeClr val="tx1"/>
          </a:solidFill>
        </p:grpSpPr>
        <p:sp>
          <p:nvSpPr>
            <p:cNvPr id="13" name="Google Shape;12217;p79">
              <a:extLst>
                <a:ext uri="{FF2B5EF4-FFF2-40B4-BE49-F238E27FC236}">
                  <a16:creationId xmlns:a16="http://schemas.microsoft.com/office/drawing/2014/main" id="{6A5061D0-82AD-9735-99DB-92F5A6346E10}"/>
                </a:ext>
              </a:extLst>
            </p:cNvPr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18;p79">
              <a:extLst>
                <a:ext uri="{FF2B5EF4-FFF2-40B4-BE49-F238E27FC236}">
                  <a16:creationId xmlns:a16="http://schemas.microsoft.com/office/drawing/2014/main" id="{15DCD5C8-67D6-1842-9204-8A2F1D8C2273}"/>
                </a:ext>
              </a:extLst>
            </p:cNvPr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19;p79">
              <a:extLst>
                <a:ext uri="{FF2B5EF4-FFF2-40B4-BE49-F238E27FC236}">
                  <a16:creationId xmlns:a16="http://schemas.microsoft.com/office/drawing/2014/main" id="{3A6643EC-F8D1-4F84-30CD-0023422A7D48}"/>
                </a:ext>
              </a:extLst>
            </p:cNvPr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20;p79">
              <a:extLst>
                <a:ext uri="{FF2B5EF4-FFF2-40B4-BE49-F238E27FC236}">
                  <a16:creationId xmlns:a16="http://schemas.microsoft.com/office/drawing/2014/main" id="{5D3A009C-1A89-E8A0-73C7-F2B0EFCA3089}"/>
                </a:ext>
              </a:extLst>
            </p:cNvPr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221;p79">
              <a:extLst>
                <a:ext uri="{FF2B5EF4-FFF2-40B4-BE49-F238E27FC236}">
                  <a16:creationId xmlns:a16="http://schemas.microsoft.com/office/drawing/2014/main" id="{D14E1604-9B4D-92CD-9686-078477F2DE3B}"/>
                </a:ext>
              </a:extLst>
            </p:cNvPr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222;p79">
              <a:extLst>
                <a:ext uri="{FF2B5EF4-FFF2-40B4-BE49-F238E27FC236}">
                  <a16:creationId xmlns:a16="http://schemas.microsoft.com/office/drawing/2014/main" id="{32CD2329-69B9-B756-9F12-E345813A6785}"/>
                </a:ext>
              </a:extLst>
            </p:cNvPr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23;p79">
              <a:extLst>
                <a:ext uri="{FF2B5EF4-FFF2-40B4-BE49-F238E27FC236}">
                  <a16:creationId xmlns:a16="http://schemas.microsoft.com/office/drawing/2014/main" id="{7D3241C7-E158-B38F-CEB0-65719320D133}"/>
                </a:ext>
              </a:extLst>
            </p:cNvPr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24;p79">
              <a:extLst>
                <a:ext uri="{FF2B5EF4-FFF2-40B4-BE49-F238E27FC236}">
                  <a16:creationId xmlns:a16="http://schemas.microsoft.com/office/drawing/2014/main" id="{7376EAB4-0B37-F0C7-38F3-B96F702724B9}"/>
                </a:ext>
              </a:extLst>
            </p:cNvPr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25;p79">
              <a:extLst>
                <a:ext uri="{FF2B5EF4-FFF2-40B4-BE49-F238E27FC236}">
                  <a16:creationId xmlns:a16="http://schemas.microsoft.com/office/drawing/2014/main" id="{BBD234B1-BFA7-34CF-1A04-9A49BE8A119D}"/>
                </a:ext>
              </a:extLst>
            </p:cNvPr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26;p79">
              <a:extLst>
                <a:ext uri="{FF2B5EF4-FFF2-40B4-BE49-F238E27FC236}">
                  <a16:creationId xmlns:a16="http://schemas.microsoft.com/office/drawing/2014/main" id="{DFFD1E6B-AA17-8C4A-9493-082CBE67FEAC}"/>
                </a:ext>
              </a:extLst>
            </p:cNvPr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4332;p83">
            <a:extLst>
              <a:ext uri="{FF2B5EF4-FFF2-40B4-BE49-F238E27FC236}">
                <a16:creationId xmlns:a16="http://schemas.microsoft.com/office/drawing/2014/main" id="{5A7A029B-3168-A064-81F9-B972CDA5A866}"/>
              </a:ext>
            </a:extLst>
          </p:cNvPr>
          <p:cNvGrpSpPr/>
          <p:nvPr/>
        </p:nvGrpSpPr>
        <p:grpSpPr>
          <a:xfrm>
            <a:off x="5303116" y="2483262"/>
            <a:ext cx="494222" cy="443706"/>
            <a:chOff x="7500054" y="2934735"/>
            <a:chExt cx="350576" cy="280454"/>
          </a:xfrm>
          <a:solidFill>
            <a:schemeClr val="tx1"/>
          </a:solidFill>
        </p:grpSpPr>
        <p:sp>
          <p:nvSpPr>
            <p:cNvPr id="24" name="Google Shape;14333;p83">
              <a:extLst>
                <a:ext uri="{FF2B5EF4-FFF2-40B4-BE49-F238E27FC236}">
                  <a16:creationId xmlns:a16="http://schemas.microsoft.com/office/drawing/2014/main" id="{A6915561-AF0A-1E43-6B03-919637F61CAD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334;p83">
              <a:extLst>
                <a:ext uri="{FF2B5EF4-FFF2-40B4-BE49-F238E27FC236}">
                  <a16:creationId xmlns:a16="http://schemas.microsoft.com/office/drawing/2014/main" id="{0F00C8F0-E0B4-A8B1-6775-5DBA58F42CA3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335;p83">
              <a:extLst>
                <a:ext uri="{FF2B5EF4-FFF2-40B4-BE49-F238E27FC236}">
                  <a16:creationId xmlns:a16="http://schemas.microsoft.com/office/drawing/2014/main" id="{BA539A8F-3C38-E176-121B-330B8B9FD8E2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336;p83">
              <a:extLst>
                <a:ext uri="{FF2B5EF4-FFF2-40B4-BE49-F238E27FC236}">
                  <a16:creationId xmlns:a16="http://schemas.microsoft.com/office/drawing/2014/main" id="{D956E2EE-2B12-E2D8-0874-8C4A79201F89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337;p83">
              <a:extLst>
                <a:ext uri="{FF2B5EF4-FFF2-40B4-BE49-F238E27FC236}">
                  <a16:creationId xmlns:a16="http://schemas.microsoft.com/office/drawing/2014/main" id="{6A040C10-10FD-6D52-3EC5-6BA51EA43B2B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338;p83">
              <a:extLst>
                <a:ext uri="{FF2B5EF4-FFF2-40B4-BE49-F238E27FC236}">
                  <a16:creationId xmlns:a16="http://schemas.microsoft.com/office/drawing/2014/main" id="{679555B2-E9D8-AB8C-0C46-5747452A0BE9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39;p83">
              <a:extLst>
                <a:ext uri="{FF2B5EF4-FFF2-40B4-BE49-F238E27FC236}">
                  <a16:creationId xmlns:a16="http://schemas.microsoft.com/office/drawing/2014/main" id="{6CE243CB-12EF-768A-E757-4D8AA6352E86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40;p83">
              <a:extLst>
                <a:ext uri="{FF2B5EF4-FFF2-40B4-BE49-F238E27FC236}">
                  <a16:creationId xmlns:a16="http://schemas.microsoft.com/office/drawing/2014/main" id="{2B923BD3-5145-2273-10AA-BCCCDFC1D24C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3" name="Graphic 32" descr="Security camera outline">
            <a:extLst>
              <a:ext uri="{FF2B5EF4-FFF2-40B4-BE49-F238E27FC236}">
                <a16:creationId xmlns:a16="http://schemas.microsoft.com/office/drawing/2014/main" id="{BB175B7C-AD66-7E74-6E71-1B3D65B39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6322" y="2363556"/>
            <a:ext cx="722352" cy="722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066745" y="190310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-up of a wireless router&#10;&#10;Description automatically generated with low confidence">
            <a:extLst>
              <a:ext uri="{FF2B5EF4-FFF2-40B4-BE49-F238E27FC236}">
                <a16:creationId xmlns:a16="http://schemas.microsoft.com/office/drawing/2014/main" id="{F435BB11-9B69-C19E-BBF6-CB8B4D737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483" y="1254303"/>
            <a:ext cx="3702694" cy="3830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72CCD-8A34-4AAF-FA30-18A320FB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20" y="1574486"/>
            <a:ext cx="1671813" cy="1671813"/>
          </a:xfrm>
          <a:prstGeom prst="rect">
            <a:avLst/>
          </a:prstGeom>
        </p:spPr>
      </p:pic>
      <p:pic>
        <p:nvPicPr>
          <p:cNvPr id="5" name="Picture 4" descr="A close-up of a security camera&#10;&#10;Description automatically generated with medium confidence">
            <a:extLst>
              <a:ext uri="{FF2B5EF4-FFF2-40B4-BE49-F238E27FC236}">
                <a16:creationId xmlns:a16="http://schemas.microsoft.com/office/drawing/2014/main" id="{BD25B52C-41EB-E726-EB52-30F0DFA347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039" b="11453"/>
          <a:stretch/>
        </p:blipFill>
        <p:spPr>
          <a:xfrm>
            <a:off x="1977479" y="3108960"/>
            <a:ext cx="1832369" cy="2034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75759-B82B-5840-4905-3A05BA3AE57A}"/>
              </a:ext>
            </a:extLst>
          </p:cNvPr>
          <p:cNvSpPr txBox="1"/>
          <p:nvPr/>
        </p:nvSpPr>
        <p:spPr>
          <a:xfrm>
            <a:off x="2645482" y="1489437"/>
            <a:ext cx="2793206" cy="1077218"/>
          </a:xfrm>
          <a:prstGeom prst="rect">
            <a:avLst/>
          </a:prstGeom>
          <a:solidFill>
            <a:srgbClr val="AE77D6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kamera</a:t>
            </a:r>
          </a:p>
          <a:p>
            <a:r>
              <a:rPr lang="cs-CZ" sz="32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</a:t>
            </a:r>
            <a:r>
              <a:rPr lang="cs-CZ" sz="32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Wi-fi</a:t>
            </a:r>
            <a:endParaRPr lang="cs-CZ" sz="32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FCF70B-9D0C-D710-3702-3771D7EE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935" y="210275"/>
            <a:ext cx="5202300" cy="1045200"/>
          </a:xfr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/>
          <a:lstStyle/>
          <a:p>
            <a:r>
              <a:rPr lang="cs-CZ" sz="5400" dirty="0">
                <a:latin typeface="Tw Cen MT Condensed Extra Bold" panose="020B0803020202020204" pitchFamily="34" charset="-18"/>
              </a:rPr>
              <a:t>Potřebný hardware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A626E-F1E5-1E2E-1A68-B7366F479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993" y="3404883"/>
            <a:ext cx="2103568" cy="1594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8" name="Google Shape;2168;p61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7034776" y="155700"/>
            <a:ext cx="1671077" cy="160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0" name="Google Shape;2170;p61"/>
          <p:cNvGrpSpPr/>
          <p:nvPr/>
        </p:nvGrpSpPr>
        <p:grpSpPr>
          <a:xfrm>
            <a:off x="713229" y="1759491"/>
            <a:ext cx="4409424" cy="2349061"/>
            <a:chOff x="233350" y="949250"/>
            <a:chExt cx="7137300" cy="3802300"/>
          </a:xfrm>
        </p:grpSpPr>
        <p:sp>
          <p:nvSpPr>
            <p:cNvPr id="2171" name="Google Shape;2171;p61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1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1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1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1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1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1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1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1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1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1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1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1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1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1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1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1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1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1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1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1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1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1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1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1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1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1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1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1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1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1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1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1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1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61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1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1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1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1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1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1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1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1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1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1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1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1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1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1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1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1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rgbClr val="733C9B">
                <a:alpha val="330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35" name="Google Shape;2235;p61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93">
            <a:off x="2199770" y="3868741"/>
            <a:ext cx="1165815" cy="104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61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913061">
            <a:off x="6699045" y="856121"/>
            <a:ext cx="861581" cy="81405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2F6DEF-A7AA-59E3-0EE8-5A1BC564D72A}"/>
              </a:ext>
            </a:extLst>
          </p:cNvPr>
          <p:cNvSpPr txBox="1"/>
          <p:nvPr/>
        </p:nvSpPr>
        <p:spPr>
          <a:xfrm>
            <a:off x="5945872" y="1983540"/>
            <a:ext cx="2353526" cy="2308324"/>
          </a:xfrm>
          <a:prstGeom prst="rect">
            <a:avLst/>
          </a:prstGeom>
          <a:solidFill>
            <a:srgbClr val="AE77D6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cs-CZ" sz="36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- 2D na 3D</a:t>
            </a:r>
          </a:p>
          <a:p>
            <a:r>
              <a:rPr lang="cs-CZ" sz="36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globální</a:t>
            </a:r>
          </a:p>
          <a:p>
            <a:r>
              <a:rPr lang="cs-CZ" sz="36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propojení</a:t>
            </a:r>
          </a:p>
          <a:p>
            <a:r>
              <a:rPr lang="cs-CZ" sz="36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GDPR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E39F426-D28E-E199-8016-08EDCDA5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276" y="387476"/>
            <a:ext cx="4686951" cy="861417"/>
          </a:xfr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/>
          <a:lstStyle/>
          <a:p>
            <a:r>
              <a:rPr lang="cs-CZ" sz="5400" dirty="0" err="1">
                <a:latin typeface="Tw Cen MT Condensed Extra Bold" panose="020B0803020202020204" pitchFamily="34" charset="-18"/>
              </a:rPr>
              <a:t>Next</a:t>
            </a:r>
            <a:r>
              <a:rPr lang="cs-CZ" sz="5400" dirty="0">
                <a:latin typeface="Tw Cen MT Condensed Extra Bold" panose="020B0803020202020204" pitchFamily="34" charset="-18"/>
              </a:rPr>
              <a:t> step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FEAFD-2C25-4271-AD82-6EEA21075592}"/>
              </a:ext>
            </a:extLst>
          </p:cNvPr>
          <p:cNvSpPr txBox="1"/>
          <p:nvPr/>
        </p:nvSpPr>
        <p:spPr>
          <a:xfrm>
            <a:off x="2548297" y="494071"/>
            <a:ext cx="3918871" cy="2794820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88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Demo - ukázka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9506B0-58B8-9354-D7E8-D1BB1EA865BF}"/>
                  </a:ext>
                </a:extLst>
              </p14:cNvPr>
              <p14:cNvContentPartPr/>
              <p14:nvPr/>
            </p14:nvContentPartPr>
            <p14:xfrm>
              <a:off x="3717569" y="4764879"/>
              <a:ext cx="234360" cy="9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9506B0-58B8-9354-D7E8-D1BB1EA865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929" y="4728879"/>
                <a:ext cx="306000" cy="1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5E4E02-E2BA-0681-7FE1-EEE06C223052}"/>
              </a:ext>
            </a:extLst>
          </p:cNvPr>
          <p:cNvGrpSpPr/>
          <p:nvPr/>
        </p:nvGrpSpPr>
        <p:grpSpPr>
          <a:xfrm>
            <a:off x="6978449" y="205839"/>
            <a:ext cx="447480" cy="131040"/>
            <a:chOff x="6978449" y="205839"/>
            <a:chExt cx="44748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9960EB2-4E07-C112-4CD7-3FB29A020141}"/>
                    </a:ext>
                  </a:extLst>
                </p14:cNvPr>
                <p14:cNvContentPartPr/>
                <p14:nvPr/>
              </p14:nvContentPartPr>
              <p14:xfrm>
                <a:off x="7039289" y="265239"/>
                <a:ext cx="106560" cy="7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9960EB2-4E07-C112-4CD7-3FB29A0201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03289" y="229239"/>
                  <a:ext cx="178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144487-6BF9-F1A6-4EF0-F7263A46CBBD}"/>
                    </a:ext>
                  </a:extLst>
                </p14:cNvPr>
                <p14:cNvContentPartPr/>
                <p14:nvPr/>
              </p14:nvContentPartPr>
              <p14:xfrm>
                <a:off x="6978449" y="205839"/>
                <a:ext cx="447480" cy="60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144487-6BF9-F1A6-4EF0-F7263A46CB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42449" y="170199"/>
                  <a:ext cx="51912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8F3D31-D5F0-0B72-75CD-40C2ADC4E4E1}"/>
                  </a:ext>
                </a:extLst>
              </p14:cNvPr>
              <p14:cNvContentPartPr/>
              <p14:nvPr/>
            </p14:nvContentPartPr>
            <p14:xfrm>
              <a:off x="271289" y="2180799"/>
              <a:ext cx="134280" cy="9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8F3D31-D5F0-0B72-75CD-40C2ADC4E4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649" y="2145159"/>
                <a:ext cx="205920" cy="1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e3e41b38-373c-4b3a-9137-5c0b023d0bef}" enabled="1" method="Standard" siteId="{b213b057-1008-4204-8c53-8147bc602a2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68</Words>
  <Application>Microsoft Office PowerPoint</Application>
  <PresentationFormat>On-screen Show (16:9)</PresentationFormat>
  <Paragraphs>30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Tw Cen MT Condensed Extra Bold</vt:lpstr>
      <vt:lpstr>Arial</vt:lpstr>
      <vt:lpstr>Bebas Neue</vt:lpstr>
      <vt:lpstr>Montserrat</vt:lpstr>
      <vt:lpstr>Montserrat Black</vt:lpstr>
      <vt:lpstr>Artificial Intelligence (AI) Technology Consulting by Slidesgo</vt:lpstr>
      <vt:lpstr>PowerPoint Presentation</vt:lpstr>
      <vt:lpstr>Uvedení</vt:lpstr>
      <vt:lpstr>Dovednosti</vt:lpstr>
      <vt:lpstr>Vizualizace</vt:lpstr>
      <vt:lpstr>PowerPoint Presentation</vt:lpstr>
      <vt:lpstr>Potřebný hardware</vt:lpstr>
      <vt:lpstr>Next step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Inovativní sbírání dat</dc:title>
  <dc:creator>Klárka Dvořáková</dc:creator>
  <cp:lastModifiedBy>Šulc Ondřej</cp:lastModifiedBy>
  <cp:revision>33</cp:revision>
  <dcterms:modified xsi:type="dcterms:W3CDTF">2023-06-27T07:06:41Z</dcterms:modified>
</cp:coreProperties>
</file>